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sldIdLst>
    <p:sldId id="540" r:id="rId2"/>
    <p:sldId id="350" r:id="rId3"/>
    <p:sldId id="634" r:id="rId4"/>
    <p:sldId id="591" r:id="rId5"/>
    <p:sldId id="588" r:id="rId6"/>
    <p:sldId id="592" r:id="rId7"/>
    <p:sldId id="590" r:id="rId8"/>
    <p:sldId id="595" r:id="rId9"/>
    <p:sldId id="339" r:id="rId10"/>
    <p:sldId id="347" r:id="rId11"/>
    <p:sldId id="341" r:id="rId12"/>
    <p:sldId id="342" r:id="rId13"/>
    <p:sldId id="593" r:id="rId14"/>
    <p:sldId id="589" r:id="rId15"/>
    <p:sldId id="304" r:id="rId16"/>
    <p:sldId id="635" r:id="rId17"/>
    <p:sldId id="598" r:id="rId18"/>
    <p:sldId id="599" r:id="rId19"/>
    <p:sldId id="600" r:id="rId20"/>
    <p:sldId id="601" r:id="rId21"/>
    <p:sldId id="602" r:id="rId22"/>
    <p:sldId id="603" r:id="rId23"/>
    <p:sldId id="604" r:id="rId24"/>
    <p:sldId id="605" r:id="rId25"/>
    <p:sldId id="606" r:id="rId26"/>
    <p:sldId id="607" r:id="rId27"/>
    <p:sldId id="608" r:id="rId28"/>
    <p:sldId id="609" r:id="rId29"/>
    <p:sldId id="610" r:id="rId30"/>
    <p:sldId id="611" r:id="rId31"/>
    <p:sldId id="612" r:id="rId32"/>
    <p:sldId id="613" r:id="rId33"/>
    <p:sldId id="614" r:id="rId34"/>
    <p:sldId id="615" r:id="rId35"/>
    <p:sldId id="617" r:id="rId36"/>
    <p:sldId id="616" r:id="rId37"/>
    <p:sldId id="618" r:id="rId38"/>
    <p:sldId id="586" r:id="rId39"/>
    <p:sldId id="338" r:id="rId40"/>
    <p:sldId id="582" r:id="rId41"/>
    <p:sldId id="581" r:id="rId42"/>
    <p:sldId id="583" r:id="rId43"/>
    <p:sldId id="571" r:id="rId44"/>
    <p:sldId id="596" r:id="rId45"/>
    <p:sldId id="572" r:id="rId46"/>
    <p:sldId id="584" r:id="rId47"/>
    <p:sldId id="597" r:id="rId48"/>
    <p:sldId id="55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2AF"/>
    <a:srgbClr val="000066"/>
    <a:srgbClr val="FDFCC8"/>
    <a:srgbClr val="FF6600"/>
    <a:srgbClr val="E92E53"/>
    <a:srgbClr val="FF0000"/>
    <a:srgbClr val="FFCC00"/>
    <a:srgbClr val="E63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51" autoAdjust="0"/>
    <p:restoredTop sz="95926" autoAdjust="0"/>
  </p:normalViewPr>
  <p:slideViewPr>
    <p:cSldViewPr snapToGrid="0" snapToObjects="1">
      <p:cViewPr varScale="1">
        <p:scale>
          <a:sx n="141" d="100"/>
          <a:sy n="141" d="100"/>
        </p:scale>
        <p:origin x="560" y="17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8346"/>
    </p:cViewPr>
  </p:sorterViewPr>
  <p:notesViewPr>
    <p:cSldViewPr snapToGrid="0" snapToObjects="1">
      <p:cViewPr varScale="1">
        <p:scale>
          <a:sx n="114" d="100"/>
          <a:sy n="114" d="100"/>
        </p:scale>
        <p:origin x="52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0B7F6B-8D7D-4E95-AF73-6D9CD49BFCFE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</dgm:pt>
    <dgm:pt modelId="{F3532CCE-5AAD-4200-B134-C9ADBD7467FB}">
      <dgm:prSet phldrT="[Text]"/>
      <dgm:spPr/>
      <dgm:t>
        <a:bodyPr/>
        <a:lstStyle/>
        <a:p>
          <a:r>
            <a:rPr lang="en-US" b="1" dirty="0"/>
            <a:t>Project creation </a:t>
          </a:r>
        </a:p>
      </dgm:t>
    </dgm:pt>
    <dgm:pt modelId="{07B3AF58-FC7B-4F2A-A4CA-7EF73760558A}" type="parTrans" cxnId="{07BFC18A-5176-4551-ACFB-5AF8C20198BC}">
      <dgm:prSet/>
      <dgm:spPr/>
      <dgm:t>
        <a:bodyPr/>
        <a:lstStyle/>
        <a:p>
          <a:endParaRPr lang="en-US"/>
        </a:p>
      </dgm:t>
    </dgm:pt>
    <dgm:pt modelId="{0DFFD95E-5B8D-4B34-A8BF-C5463D46C7B4}" type="sibTrans" cxnId="{07BFC18A-5176-4551-ACFB-5AF8C20198BC}">
      <dgm:prSet/>
      <dgm:spPr/>
      <dgm:t>
        <a:bodyPr/>
        <a:lstStyle/>
        <a:p>
          <a:endParaRPr lang="en-US"/>
        </a:p>
      </dgm:t>
    </dgm:pt>
    <dgm:pt modelId="{9A68D520-CB15-406C-8120-45E8AE614F4D}">
      <dgm:prSet phldrT="[Text]"/>
      <dgm:spPr/>
      <dgm:t>
        <a:bodyPr/>
        <a:lstStyle/>
        <a:p>
          <a:r>
            <a:rPr lang="en-US" b="1" dirty="0"/>
            <a:t>Packaging</a:t>
          </a:r>
        </a:p>
        <a:p>
          <a:r>
            <a:rPr lang="en-US" b="1" dirty="0"/>
            <a:t>&amp;</a:t>
          </a:r>
        </a:p>
        <a:p>
          <a:r>
            <a:rPr lang="en-US" b="1" dirty="0"/>
            <a:t>Uploading</a:t>
          </a:r>
          <a:r>
            <a:rPr lang="en-US" dirty="0"/>
            <a:t> </a:t>
          </a:r>
        </a:p>
      </dgm:t>
    </dgm:pt>
    <dgm:pt modelId="{88FE05FD-7379-4F91-B68A-2EF56B098EA1}" type="parTrans" cxnId="{8CFFF7D8-DA18-4FE2-A196-AE6135823EC9}">
      <dgm:prSet/>
      <dgm:spPr/>
      <dgm:t>
        <a:bodyPr/>
        <a:lstStyle/>
        <a:p>
          <a:endParaRPr lang="en-US"/>
        </a:p>
      </dgm:t>
    </dgm:pt>
    <dgm:pt modelId="{7587840C-50B8-48C9-8299-D927AE396829}" type="sibTrans" cxnId="{8CFFF7D8-DA18-4FE2-A196-AE6135823EC9}">
      <dgm:prSet/>
      <dgm:spPr/>
      <dgm:t>
        <a:bodyPr/>
        <a:lstStyle/>
        <a:p>
          <a:endParaRPr lang="en-US"/>
        </a:p>
      </dgm:t>
    </dgm:pt>
    <dgm:pt modelId="{A12277FB-2475-471A-A135-1069C7D33FDC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Service &amp; runtime Emulation</a:t>
          </a:r>
          <a:endParaRPr lang="en-US" dirty="0">
            <a:solidFill>
              <a:schemeClr val="tx1"/>
            </a:solidFill>
          </a:endParaRPr>
        </a:p>
      </dgm:t>
    </dgm:pt>
    <dgm:pt modelId="{DF5030C9-7338-4584-A326-CD74CD980A65}" type="parTrans" cxnId="{260DC40B-0964-4566-BE0E-7F6EA075710C}">
      <dgm:prSet/>
      <dgm:spPr/>
      <dgm:t>
        <a:bodyPr/>
        <a:lstStyle/>
        <a:p>
          <a:endParaRPr lang="en-US"/>
        </a:p>
      </dgm:t>
    </dgm:pt>
    <dgm:pt modelId="{21C60A96-E12A-4EC4-B9BB-CEBF27F39549}" type="sibTrans" cxnId="{260DC40B-0964-4566-BE0E-7F6EA075710C}">
      <dgm:prSet/>
      <dgm:spPr/>
      <dgm:t>
        <a:bodyPr/>
        <a:lstStyle/>
        <a:p>
          <a:endParaRPr lang="en-US"/>
        </a:p>
      </dgm:t>
    </dgm:pt>
    <dgm:pt modelId="{F290391E-1DD3-4590-B238-E7F4B1A84D82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Testing &amp; Debugging</a:t>
          </a:r>
        </a:p>
      </dgm:t>
    </dgm:pt>
    <dgm:pt modelId="{26001C23-2BA6-41F4-ACAD-F067BD58A536}" type="parTrans" cxnId="{614A5954-5B82-4FE7-BECC-11641E6A34D3}">
      <dgm:prSet/>
      <dgm:spPr/>
      <dgm:t>
        <a:bodyPr/>
        <a:lstStyle/>
        <a:p>
          <a:endParaRPr lang="en-US"/>
        </a:p>
      </dgm:t>
    </dgm:pt>
    <dgm:pt modelId="{53AABDA9-82D4-43C1-98D0-5C88A5AC3415}" type="sibTrans" cxnId="{614A5954-5B82-4FE7-BECC-11641E6A34D3}">
      <dgm:prSet/>
      <dgm:spPr/>
      <dgm:t>
        <a:bodyPr/>
        <a:lstStyle/>
        <a:p>
          <a:endParaRPr lang="en-US"/>
        </a:p>
      </dgm:t>
    </dgm:pt>
    <dgm:pt modelId="{154B573A-3183-46AD-B643-9655BBC2AE2F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Modeling &amp; monitoring</a:t>
          </a:r>
          <a:endParaRPr lang="en-US" b="0" dirty="0">
            <a:solidFill>
              <a:schemeClr val="tx1"/>
            </a:solidFill>
          </a:endParaRPr>
        </a:p>
      </dgm:t>
    </dgm:pt>
    <dgm:pt modelId="{DBADB240-2694-4AA6-8746-E988E626CFDF}" type="parTrans" cxnId="{49C0FF84-6246-46E6-BFB2-E4DAB4C7CD2A}">
      <dgm:prSet/>
      <dgm:spPr/>
      <dgm:t>
        <a:bodyPr/>
        <a:lstStyle/>
        <a:p>
          <a:endParaRPr lang="en-US"/>
        </a:p>
      </dgm:t>
    </dgm:pt>
    <dgm:pt modelId="{A74B06BC-BE7B-4B05-A2BF-F772CC8CF8D8}" type="sibTrans" cxnId="{49C0FF84-6246-46E6-BFB2-E4DAB4C7CD2A}">
      <dgm:prSet/>
      <dgm:spPr/>
      <dgm:t>
        <a:bodyPr/>
        <a:lstStyle/>
        <a:p>
          <a:endParaRPr lang="en-US"/>
        </a:p>
      </dgm:t>
    </dgm:pt>
    <dgm:pt modelId="{98A9D6FA-06B0-47FB-9334-E9D7034DC179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Validation</a:t>
          </a:r>
          <a:endParaRPr lang="en-US" dirty="0">
            <a:solidFill>
              <a:schemeClr val="tx1"/>
            </a:solidFill>
          </a:endParaRPr>
        </a:p>
      </dgm:t>
    </dgm:pt>
    <dgm:pt modelId="{59A14CF5-D8DB-4E2B-BFBE-CD30F00E94C7}" type="sibTrans" cxnId="{DDD082D3-23F8-4812-8A0C-79AB0F1F2CBC}">
      <dgm:prSet/>
      <dgm:spPr/>
      <dgm:t>
        <a:bodyPr/>
        <a:lstStyle/>
        <a:p>
          <a:endParaRPr lang="en-US"/>
        </a:p>
      </dgm:t>
    </dgm:pt>
    <dgm:pt modelId="{BC92502B-CA55-468C-AF61-F9412AA1266F}" type="parTrans" cxnId="{DDD082D3-23F8-4812-8A0C-79AB0F1F2CBC}">
      <dgm:prSet/>
      <dgm:spPr/>
      <dgm:t>
        <a:bodyPr/>
        <a:lstStyle/>
        <a:p>
          <a:endParaRPr lang="en-US"/>
        </a:p>
      </dgm:t>
    </dgm:pt>
    <dgm:pt modelId="{CBC7740B-F1A6-42AB-B269-5C8316571D41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Image </a:t>
          </a:r>
        </a:p>
        <a:p>
          <a:r>
            <a:rPr lang="en-US" b="1" dirty="0">
              <a:solidFill>
                <a:schemeClr val="tx1"/>
              </a:solidFill>
            </a:rPr>
            <a:t>&amp; SM Preparation </a:t>
          </a:r>
        </a:p>
      </dgm:t>
    </dgm:pt>
    <dgm:pt modelId="{6FF43354-2A9C-45AC-8D52-A1E52DA63B0E}" type="sibTrans" cxnId="{88B3AA2E-FED5-43C9-A3AB-5203E41E8610}">
      <dgm:prSet/>
      <dgm:spPr/>
      <dgm:t>
        <a:bodyPr/>
        <a:lstStyle/>
        <a:p>
          <a:endParaRPr lang="en-US"/>
        </a:p>
      </dgm:t>
    </dgm:pt>
    <dgm:pt modelId="{FC7484B9-5C14-4350-9702-CC1B3C421C3F}" type="parTrans" cxnId="{88B3AA2E-FED5-43C9-A3AB-5203E41E8610}">
      <dgm:prSet/>
      <dgm:spPr/>
      <dgm:t>
        <a:bodyPr/>
        <a:lstStyle/>
        <a:p>
          <a:endParaRPr lang="en-US"/>
        </a:p>
      </dgm:t>
    </dgm:pt>
    <dgm:pt modelId="{675AAF49-DA3E-4DCE-8A2C-C73A2F6110A1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Descriptor writing</a:t>
          </a:r>
        </a:p>
      </dgm:t>
    </dgm:pt>
    <dgm:pt modelId="{1CEF5BFD-ECB5-4DE9-95B7-B50454570268}" type="parTrans" cxnId="{9C9749E4-CED0-4BDE-8230-B53F4EB4A49F}">
      <dgm:prSet/>
      <dgm:spPr/>
      <dgm:t>
        <a:bodyPr/>
        <a:lstStyle/>
        <a:p>
          <a:endParaRPr lang="en-US"/>
        </a:p>
      </dgm:t>
    </dgm:pt>
    <dgm:pt modelId="{72959EB8-A85D-4320-8DEE-2757B3BDA299}" type="sibTrans" cxnId="{9C9749E4-CED0-4BDE-8230-B53F4EB4A49F}">
      <dgm:prSet/>
      <dgm:spPr/>
      <dgm:t>
        <a:bodyPr/>
        <a:lstStyle/>
        <a:p>
          <a:endParaRPr lang="en-US"/>
        </a:p>
      </dgm:t>
    </dgm:pt>
    <dgm:pt modelId="{30DC0B95-259D-4170-A175-AFEB112AEB40}" type="pres">
      <dgm:prSet presAssocID="{200B7F6B-8D7D-4E95-AF73-6D9CD49BFCFE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CA39F0FE-7C27-4DC9-A127-D442CF1995B1}" type="pres">
      <dgm:prSet presAssocID="{154B573A-3183-46AD-B643-9655BBC2AE2F}" presName="Accent8" presStyleCnt="0"/>
      <dgm:spPr/>
    </dgm:pt>
    <dgm:pt modelId="{30292E88-8821-4DC0-A75E-FAA49EA8BBB0}" type="pres">
      <dgm:prSet presAssocID="{154B573A-3183-46AD-B643-9655BBC2AE2F}" presName="Accent" presStyleLbl="node1" presStyleIdx="0" presStyleCnt="8"/>
      <dgm:spPr/>
    </dgm:pt>
    <dgm:pt modelId="{A6ED8D87-B750-4DC9-A4B9-7694757ED2E1}" type="pres">
      <dgm:prSet presAssocID="{154B573A-3183-46AD-B643-9655BBC2AE2F}" presName="ParentBackground8" presStyleCnt="0"/>
      <dgm:spPr/>
    </dgm:pt>
    <dgm:pt modelId="{210DE3CC-6559-4AA7-BCB7-FE7A7011A107}" type="pres">
      <dgm:prSet presAssocID="{154B573A-3183-46AD-B643-9655BBC2AE2F}" presName="ParentBackground" presStyleLbl="fgAcc1" presStyleIdx="0" presStyleCnt="8"/>
      <dgm:spPr/>
    </dgm:pt>
    <dgm:pt modelId="{ED9594DF-1AB4-43F6-9CB6-660681888759}" type="pres">
      <dgm:prSet presAssocID="{154B573A-3183-46AD-B643-9655BBC2AE2F}" presName="Parent8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9A379D4-AA5B-4182-A1BE-8F61E36C85F6}" type="pres">
      <dgm:prSet presAssocID="{F290391E-1DD3-4590-B238-E7F4B1A84D82}" presName="Accent7" presStyleCnt="0"/>
      <dgm:spPr/>
    </dgm:pt>
    <dgm:pt modelId="{7DD2D3F0-B0C1-4A7F-AB81-C5B279F9E3EE}" type="pres">
      <dgm:prSet presAssocID="{F290391E-1DD3-4590-B238-E7F4B1A84D82}" presName="Accent" presStyleLbl="node1" presStyleIdx="1" presStyleCnt="8"/>
      <dgm:spPr/>
    </dgm:pt>
    <dgm:pt modelId="{CD0E20C3-978F-4312-AB76-B22BCB35818B}" type="pres">
      <dgm:prSet presAssocID="{F290391E-1DD3-4590-B238-E7F4B1A84D82}" presName="ParentBackground7" presStyleCnt="0"/>
      <dgm:spPr/>
    </dgm:pt>
    <dgm:pt modelId="{7C21509E-D044-41B6-8D73-7C6B75075DC3}" type="pres">
      <dgm:prSet presAssocID="{F290391E-1DD3-4590-B238-E7F4B1A84D82}" presName="ParentBackground" presStyleLbl="fgAcc1" presStyleIdx="1" presStyleCnt="8"/>
      <dgm:spPr/>
    </dgm:pt>
    <dgm:pt modelId="{510D2E60-245B-4B52-977F-1C83AD79E6D8}" type="pres">
      <dgm:prSet presAssocID="{F290391E-1DD3-4590-B238-E7F4B1A84D82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48659A3-3E38-4824-B6C0-A16B7D89815F}" type="pres">
      <dgm:prSet presAssocID="{A12277FB-2475-471A-A135-1069C7D33FDC}" presName="Accent6" presStyleCnt="0"/>
      <dgm:spPr/>
    </dgm:pt>
    <dgm:pt modelId="{24B94E54-BB42-4F96-AE95-466649228341}" type="pres">
      <dgm:prSet presAssocID="{A12277FB-2475-471A-A135-1069C7D33FDC}" presName="Accent" presStyleLbl="node1" presStyleIdx="2" presStyleCnt="8"/>
      <dgm:spPr/>
    </dgm:pt>
    <dgm:pt modelId="{38DDD09A-F69C-4525-816E-DDA0B3BFEF21}" type="pres">
      <dgm:prSet presAssocID="{A12277FB-2475-471A-A135-1069C7D33FDC}" presName="ParentBackground6" presStyleCnt="0"/>
      <dgm:spPr/>
    </dgm:pt>
    <dgm:pt modelId="{6DDF76D3-E087-4D5A-B910-E6E7F84305B4}" type="pres">
      <dgm:prSet presAssocID="{A12277FB-2475-471A-A135-1069C7D33FDC}" presName="ParentBackground" presStyleLbl="fgAcc1" presStyleIdx="2" presStyleCnt="8"/>
      <dgm:spPr/>
    </dgm:pt>
    <dgm:pt modelId="{460554CE-42BE-4541-B86B-A512ABC03E28}" type="pres">
      <dgm:prSet presAssocID="{A12277FB-2475-471A-A135-1069C7D33FDC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440BC4B-8E8E-4700-B272-FDA890B9FB41}" type="pres">
      <dgm:prSet presAssocID="{9A68D520-CB15-406C-8120-45E8AE614F4D}" presName="Accent5" presStyleCnt="0"/>
      <dgm:spPr/>
    </dgm:pt>
    <dgm:pt modelId="{BE647616-EBBE-4476-8246-BC11E6AC5F12}" type="pres">
      <dgm:prSet presAssocID="{9A68D520-CB15-406C-8120-45E8AE614F4D}" presName="Accent" presStyleLbl="node1" presStyleIdx="3" presStyleCnt="8"/>
      <dgm:spPr/>
    </dgm:pt>
    <dgm:pt modelId="{592CEF0B-5FA9-4977-BF39-A4567A0B40AA}" type="pres">
      <dgm:prSet presAssocID="{9A68D520-CB15-406C-8120-45E8AE614F4D}" presName="ParentBackground5" presStyleCnt="0"/>
      <dgm:spPr/>
    </dgm:pt>
    <dgm:pt modelId="{D87C9CE6-10D3-4C61-AEEA-29EF2DFE2C68}" type="pres">
      <dgm:prSet presAssocID="{9A68D520-CB15-406C-8120-45E8AE614F4D}" presName="ParentBackground" presStyleLbl="fgAcc1" presStyleIdx="3" presStyleCnt="8"/>
      <dgm:spPr/>
    </dgm:pt>
    <dgm:pt modelId="{04416D95-DE2B-4520-B7AD-F1C30ADC1127}" type="pres">
      <dgm:prSet presAssocID="{9A68D520-CB15-406C-8120-45E8AE614F4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DCAFE4D-4C55-4019-A754-DE7C79CB210B}" type="pres">
      <dgm:prSet presAssocID="{98A9D6FA-06B0-47FB-9334-E9D7034DC179}" presName="Accent4" presStyleCnt="0"/>
      <dgm:spPr/>
    </dgm:pt>
    <dgm:pt modelId="{A46AC7BF-2E1B-428C-BCF7-136AE97A2E5F}" type="pres">
      <dgm:prSet presAssocID="{98A9D6FA-06B0-47FB-9334-E9D7034DC179}" presName="Accent" presStyleLbl="node1" presStyleIdx="4" presStyleCnt="8"/>
      <dgm:spPr/>
    </dgm:pt>
    <dgm:pt modelId="{4666B491-4B7B-4FB5-87B8-7F49650E26CE}" type="pres">
      <dgm:prSet presAssocID="{98A9D6FA-06B0-47FB-9334-E9D7034DC179}" presName="ParentBackground4" presStyleCnt="0"/>
      <dgm:spPr/>
    </dgm:pt>
    <dgm:pt modelId="{2159E595-71B0-4DB0-98D5-4D22001A0CF0}" type="pres">
      <dgm:prSet presAssocID="{98A9D6FA-06B0-47FB-9334-E9D7034DC179}" presName="ParentBackground" presStyleLbl="fgAcc1" presStyleIdx="4" presStyleCnt="8"/>
      <dgm:spPr/>
    </dgm:pt>
    <dgm:pt modelId="{520675BD-329A-43BE-A4D9-68F54F6E96D5}" type="pres">
      <dgm:prSet presAssocID="{98A9D6FA-06B0-47FB-9334-E9D7034DC179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CD23677-D59A-43C6-87A4-9A2666F268FC}" type="pres">
      <dgm:prSet presAssocID="{CBC7740B-F1A6-42AB-B269-5C8316571D41}" presName="Accent3" presStyleCnt="0"/>
      <dgm:spPr/>
    </dgm:pt>
    <dgm:pt modelId="{BB06D89C-8192-49ED-80D9-5BF301144613}" type="pres">
      <dgm:prSet presAssocID="{CBC7740B-F1A6-42AB-B269-5C8316571D41}" presName="Accent" presStyleLbl="node1" presStyleIdx="5" presStyleCnt="8"/>
      <dgm:spPr/>
    </dgm:pt>
    <dgm:pt modelId="{F8568DCA-EFE0-4100-B6B6-8A908CA0DB39}" type="pres">
      <dgm:prSet presAssocID="{CBC7740B-F1A6-42AB-B269-5C8316571D41}" presName="ParentBackground3" presStyleCnt="0"/>
      <dgm:spPr/>
    </dgm:pt>
    <dgm:pt modelId="{841AA808-DC2B-48E1-AC9E-3C20EAA8C4FE}" type="pres">
      <dgm:prSet presAssocID="{CBC7740B-F1A6-42AB-B269-5C8316571D41}" presName="ParentBackground" presStyleLbl="fgAcc1" presStyleIdx="5" presStyleCnt="8"/>
      <dgm:spPr/>
    </dgm:pt>
    <dgm:pt modelId="{52879230-F96E-46E7-AED1-7A8BE3B6AE53}" type="pres">
      <dgm:prSet presAssocID="{CBC7740B-F1A6-42AB-B269-5C8316571D41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9DCD9C7-68B9-4E17-AB0F-5A6A6997E4EB}" type="pres">
      <dgm:prSet presAssocID="{675AAF49-DA3E-4DCE-8A2C-C73A2F6110A1}" presName="Accent2" presStyleCnt="0"/>
      <dgm:spPr/>
    </dgm:pt>
    <dgm:pt modelId="{EEBA9F38-6742-4076-A900-77979005F5F8}" type="pres">
      <dgm:prSet presAssocID="{675AAF49-DA3E-4DCE-8A2C-C73A2F6110A1}" presName="Accent" presStyleLbl="node1" presStyleIdx="6" presStyleCnt="8"/>
      <dgm:spPr/>
    </dgm:pt>
    <dgm:pt modelId="{1AFF828F-92A2-4CDE-8088-99BBE63C3BAB}" type="pres">
      <dgm:prSet presAssocID="{675AAF49-DA3E-4DCE-8A2C-C73A2F6110A1}" presName="ParentBackground2" presStyleCnt="0"/>
      <dgm:spPr/>
    </dgm:pt>
    <dgm:pt modelId="{24D70777-97CF-4754-A22B-E34A047F18FD}" type="pres">
      <dgm:prSet presAssocID="{675AAF49-DA3E-4DCE-8A2C-C73A2F6110A1}" presName="ParentBackground" presStyleLbl="fgAcc1" presStyleIdx="6" presStyleCnt="8" custLinFactNeighborX="554" custLinFactNeighborY="-661"/>
      <dgm:spPr/>
    </dgm:pt>
    <dgm:pt modelId="{C5A04951-C659-4A0C-8635-8C07B34E65CE}" type="pres">
      <dgm:prSet presAssocID="{675AAF49-DA3E-4DCE-8A2C-C73A2F6110A1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EB41A5A-F29E-4C41-8A97-D3CB9AECDD76}" type="pres">
      <dgm:prSet presAssocID="{F3532CCE-5AAD-4200-B134-C9ADBD7467FB}" presName="Accent1" presStyleCnt="0"/>
      <dgm:spPr/>
    </dgm:pt>
    <dgm:pt modelId="{7AFD72E3-3273-4320-A1DD-897034D36626}" type="pres">
      <dgm:prSet presAssocID="{F3532CCE-5AAD-4200-B134-C9ADBD7467FB}" presName="Accent" presStyleLbl="node1" presStyleIdx="7" presStyleCnt="8"/>
      <dgm:spPr/>
    </dgm:pt>
    <dgm:pt modelId="{FDDCFE44-D5DB-40B0-8912-6B38FE71A929}" type="pres">
      <dgm:prSet presAssocID="{F3532CCE-5AAD-4200-B134-C9ADBD7467FB}" presName="ParentBackground1" presStyleCnt="0"/>
      <dgm:spPr/>
    </dgm:pt>
    <dgm:pt modelId="{EC28442F-CBF6-4ED3-B3C4-3CCFFDE26CFD}" type="pres">
      <dgm:prSet presAssocID="{F3532CCE-5AAD-4200-B134-C9ADBD7467FB}" presName="ParentBackground" presStyleLbl="fgAcc1" presStyleIdx="7" presStyleCnt="8"/>
      <dgm:spPr/>
    </dgm:pt>
    <dgm:pt modelId="{4B258562-39D2-410D-87B9-0D4B06773655}" type="pres">
      <dgm:prSet presAssocID="{F3532CCE-5AAD-4200-B134-C9ADBD7467F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2123A09-0E25-3A4D-B061-F2B7FEA3E17B}" type="presOf" srcId="{9A68D520-CB15-406C-8120-45E8AE614F4D}" destId="{04416D95-DE2B-4520-B7AD-F1C30ADC1127}" srcOrd="1" destOrd="0" presId="urn:microsoft.com/office/officeart/2011/layout/CircleProcess"/>
    <dgm:cxn modelId="{260DC40B-0964-4566-BE0E-7F6EA075710C}" srcId="{200B7F6B-8D7D-4E95-AF73-6D9CD49BFCFE}" destId="{A12277FB-2475-471A-A135-1069C7D33FDC}" srcOrd="5" destOrd="0" parTransId="{DF5030C9-7338-4584-A326-CD74CD980A65}" sibTransId="{21C60A96-E12A-4EC4-B9BB-CEBF27F39549}"/>
    <dgm:cxn modelId="{7052071A-460B-DB49-9397-D5AB61B63325}" type="presOf" srcId="{200B7F6B-8D7D-4E95-AF73-6D9CD49BFCFE}" destId="{30DC0B95-259D-4170-A175-AFEB112AEB40}" srcOrd="0" destOrd="0" presId="urn:microsoft.com/office/officeart/2011/layout/CircleProcess"/>
    <dgm:cxn modelId="{09542A1E-4B47-B44B-9365-C6A5F9F87877}" type="presOf" srcId="{154B573A-3183-46AD-B643-9655BBC2AE2F}" destId="{210DE3CC-6559-4AA7-BCB7-FE7A7011A107}" srcOrd="0" destOrd="0" presId="urn:microsoft.com/office/officeart/2011/layout/CircleProcess"/>
    <dgm:cxn modelId="{88B3AA2E-FED5-43C9-A3AB-5203E41E8610}" srcId="{200B7F6B-8D7D-4E95-AF73-6D9CD49BFCFE}" destId="{CBC7740B-F1A6-42AB-B269-5C8316571D41}" srcOrd="2" destOrd="0" parTransId="{FC7484B9-5C14-4350-9702-CC1B3C421C3F}" sibTransId="{6FF43354-2A9C-45AC-8D52-A1E52DA63B0E}"/>
    <dgm:cxn modelId="{23BB4A34-4B15-7C48-8808-8C93D714539C}" type="presOf" srcId="{F290391E-1DD3-4590-B238-E7F4B1A84D82}" destId="{510D2E60-245B-4B52-977F-1C83AD79E6D8}" srcOrd="1" destOrd="0" presId="urn:microsoft.com/office/officeart/2011/layout/CircleProcess"/>
    <dgm:cxn modelId="{38B21047-E655-EB48-A8ED-BB625A8A6AA4}" type="presOf" srcId="{A12277FB-2475-471A-A135-1069C7D33FDC}" destId="{6DDF76D3-E087-4D5A-B910-E6E7F84305B4}" srcOrd="0" destOrd="0" presId="urn:microsoft.com/office/officeart/2011/layout/CircleProcess"/>
    <dgm:cxn modelId="{0C9E3D4C-B81F-E346-BBD2-56DB5A76128A}" type="presOf" srcId="{F3532CCE-5AAD-4200-B134-C9ADBD7467FB}" destId="{EC28442F-CBF6-4ED3-B3C4-3CCFFDE26CFD}" srcOrd="0" destOrd="0" presId="urn:microsoft.com/office/officeart/2011/layout/CircleProcess"/>
    <dgm:cxn modelId="{94348E4C-9A8E-5148-8538-9804EAECB9AB}" type="presOf" srcId="{154B573A-3183-46AD-B643-9655BBC2AE2F}" destId="{ED9594DF-1AB4-43F6-9CB6-660681888759}" srcOrd="1" destOrd="0" presId="urn:microsoft.com/office/officeart/2011/layout/CircleProcess"/>
    <dgm:cxn modelId="{C4E30752-12CD-0F4C-9AA1-6B967EE3E0A1}" type="presOf" srcId="{98A9D6FA-06B0-47FB-9334-E9D7034DC179}" destId="{2159E595-71B0-4DB0-98D5-4D22001A0CF0}" srcOrd="0" destOrd="0" presId="urn:microsoft.com/office/officeart/2011/layout/CircleProcess"/>
    <dgm:cxn modelId="{614A5954-5B82-4FE7-BECC-11641E6A34D3}" srcId="{200B7F6B-8D7D-4E95-AF73-6D9CD49BFCFE}" destId="{F290391E-1DD3-4590-B238-E7F4B1A84D82}" srcOrd="6" destOrd="0" parTransId="{26001C23-2BA6-41F4-ACAD-F067BD58A536}" sibTransId="{53AABDA9-82D4-43C1-98D0-5C88A5AC3415}"/>
    <dgm:cxn modelId="{E2256063-81E4-7F41-B212-CADDBEBB20F5}" type="presOf" srcId="{A12277FB-2475-471A-A135-1069C7D33FDC}" destId="{460554CE-42BE-4541-B86B-A512ABC03E28}" srcOrd="1" destOrd="0" presId="urn:microsoft.com/office/officeart/2011/layout/CircleProcess"/>
    <dgm:cxn modelId="{49C0FF84-6246-46E6-BFB2-E4DAB4C7CD2A}" srcId="{200B7F6B-8D7D-4E95-AF73-6D9CD49BFCFE}" destId="{154B573A-3183-46AD-B643-9655BBC2AE2F}" srcOrd="7" destOrd="0" parTransId="{DBADB240-2694-4AA6-8746-E988E626CFDF}" sibTransId="{A74B06BC-BE7B-4B05-A2BF-F772CC8CF8D8}"/>
    <dgm:cxn modelId="{07BFC18A-5176-4551-ACFB-5AF8C20198BC}" srcId="{200B7F6B-8D7D-4E95-AF73-6D9CD49BFCFE}" destId="{F3532CCE-5AAD-4200-B134-C9ADBD7467FB}" srcOrd="0" destOrd="0" parTransId="{07B3AF58-FC7B-4F2A-A4CA-7EF73760558A}" sibTransId="{0DFFD95E-5B8D-4B34-A8BF-C5463D46C7B4}"/>
    <dgm:cxn modelId="{20FFE08B-22AD-864A-9200-E39F8A851401}" type="presOf" srcId="{F290391E-1DD3-4590-B238-E7F4B1A84D82}" destId="{7C21509E-D044-41B6-8D73-7C6B75075DC3}" srcOrd="0" destOrd="0" presId="urn:microsoft.com/office/officeart/2011/layout/CircleProcess"/>
    <dgm:cxn modelId="{F7DD299B-2509-1D44-AB61-80748D669C3B}" type="presOf" srcId="{9A68D520-CB15-406C-8120-45E8AE614F4D}" destId="{D87C9CE6-10D3-4C61-AEEA-29EF2DFE2C68}" srcOrd="0" destOrd="0" presId="urn:microsoft.com/office/officeart/2011/layout/CircleProcess"/>
    <dgm:cxn modelId="{C06C0CAD-B1FC-5345-BE12-EFAEF49313DC}" type="presOf" srcId="{675AAF49-DA3E-4DCE-8A2C-C73A2F6110A1}" destId="{24D70777-97CF-4754-A22B-E34A047F18FD}" srcOrd="0" destOrd="0" presId="urn:microsoft.com/office/officeart/2011/layout/CircleProcess"/>
    <dgm:cxn modelId="{4FC804B8-54C6-6B40-811F-40ED8585BD79}" type="presOf" srcId="{98A9D6FA-06B0-47FB-9334-E9D7034DC179}" destId="{520675BD-329A-43BE-A4D9-68F54F6E96D5}" srcOrd="1" destOrd="0" presId="urn:microsoft.com/office/officeart/2011/layout/CircleProcess"/>
    <dgm:cxn modelId="{0AE2DABA-4F9E-A64D-B554-06A2AD12C082}" type="presOf" srcId="{CBC7740B-F1A6-42AB-B269-5C8316571D41}" destId="{52879230-F96E-46E7-AED1-7A8BE3B6AE53}" srcOrd="1" destOrd="0" presId="urn:microsoft.com/office/officeart/2011/layout/CircleProcess"/>
    <dgm:cxn modelId="{EC6E31CA-61CB-4A4E-AB3B-CE20A2094AB0}" type="presOf" srcId="{CBC7740B-F1A6-42AB-B269-5C8316571D41}" destId="{841AA808-DC2B-48E1-AC9E-3C20EAA8C4FE}" srcOrd="0" destOrd="0" presId="urn:microsoft.com/office/officeart/2011/layout/CircleProcess"/>
    <dgm:cxn modelId="{DDD082D3-23F8-4812-8A0C-79AB0F1F2CBC}" srcId="{200B7F6B-8D7D-4E95-AF73-6D9CD49BFCFE}" destId="{98A9D6FA-06B0-47FB-9334-E9D7034DC179}" srcOrd="3" destOrd="0" parTransId="{BC92502B-CA55-468C-AF61-F9412AA1266F}" sibTransId="{59A14CF5-D8DB-4E2B-BFBE-CD30F00E94C7}"/>
    <dgm:cxn modelId="{8CFFF7D8-DA18-4FE2-A196-AE6135823EC9}" srcId="{200B7F6B-8D7D-4E95-AF73-6D9CD49BFCFE}" destId="{9A68D520-CB15-406C-8120-45E8AE614F4D}" srcOrd="4" destOrd="0" parTransId="{88FE05FD-7379-4F91-B68A-2EF56B098EA1}" sibTransId="{7587840C-50B8-48C9-8299-D927AE396829}"/>
    <dgm:cxn modelId="{AA6662D9-510B-E945-88A3-5E6E9647D015}" type="presOf" srcId="{675AAF49-DA3E-4DCE-8A2C-C73A2F6110A1}" destId="{C5A04951-C659-4A0C-8635-8C07B34E65CE}" srcOrd="1" destOrd="0" presId="urn:microsoft.com/office/officeart/2011/layout/CircleProcess"/>
    <dgm:cxn modelId="{F19D8BDD-C277-2946-ADC9-C41FD0C7CCA4}" type="presOf" srcId="{F3532CCE-5AAD-4200-B134-C9ADBD7467FB}" destId="{4B258562-39D2-410D-87B9-0D4B06773655}" srcOrd="1" destOrd="0" presId="urn:microsoft.com/office/officeart/2011/layout/CircleProcess"/>
    <dgm:cxn modelId="{9C9749E4-CED0-4BDE-8230-B53F4EB4A49F}" srcId="{200B7F6B-8D7D-4E95-AF73-6D9CD49BFCFE}" destId="{675AAF49-DA3E-4DCE-8A2C-C73A2F6110A1}" srcOrd="1" destOrd="0" parTransId="{1CEF5BFD-ECB5-4DE9-95B7-B50454570268}" sibTransId="{72959EB8-A85D-4320-8DEE-2757B3BDA299}"/>
    <dgm:cxn modelId="{62D03CCB-7E9E-954D-A327-FA34C448A2CF}" type="presParOf" srcId="{30DC0B95-259D-4170-A175-AFEB112AEB40}" destId="{CA39F0FE-7C27-4DC9-A127-D442CF1995B1}" srcOrd="0" destOrd="0" presId="urn:microsoft.com/office/officeart/2011/layout/CircleProcess"/>
    <dgm:cxn modelId="{D7E67E43-F0BB-2347-BD53-7C238798192B}" type="presParOf" srcId="{CA39F0FE-7C27-4DC9-A127-D442CF1995B1}" destId="{30292E88-8821-4DC0-A75E-FAA49EA8BBB0}" srcOrd="0" destOrd="0" presId="urn:microsoft.com/office/officeart/2011/layout/CircleProcess"/>
    <dgm:cxn modelId="{9006C347-09A1-BE4F-921F-94E95254819E}" type="presParOf" srcId="{30DC0B95-259D-4170-A175-AFEB112AEB40}" destId="{A6ED8D87-B750-4DC9-A4B9-7694757ED2E1}" srcOrd="1" destOrd="0" presId="urn:microsoft.com/office/officeart/2011/layout/CircleProcess"/>
    <dgm:cxn modelId="{8A3C1CE7-67DA-C349-8FDD-218EC31DC017}" type="presParOf" srcId="{A6ED8D87-B750-4DC9-A4B9-7694757ED2E1}" destId="{210DE3CC-6559-4AA7-BCB7-FE7A7011A107}" srcOrd="0" destOrd="0" presId="urn:microsoft.com/office/officeart/2011/layout/CircleProcess"/>
    <dgm:cxn modelId="{AE9AE8D0-E633-8D4E-9DF6-C6F270830E1E}" type="presParOf" srcId="{30DC0B95-259D-4170-A175-AFEB112AEB40}" destId="{ED9594DF-1AB4-43F6-9CB6-660681888759}" srcOrd="2" destOrd="0" presId="urn:microsoft.com/office/officeart/2011/layout/CircleProcess"/>
    <dgm:cxn modelId="{B6B362A7-A0B7-9347-88EA-7CCBD946931F}" type="presParOf" srcId="{30DC0B95-259D-4170-A175-AFEB112AEB40}" destId="{D9A379D4-AA5B-4182-A1BE-8F61E36C85F6}" srcOrd="3" destOrd="0" presId="urn:microsoft.com/office/officeart/2011/layout/CircleProcess"/>
    <dgm:cxn modelId="{1F1138DC-4B39-0C4E-93BB-E99C6D1FD822}" type="presParOf" srcId="{D9A379D4-AA5B-4182-A1BE-8F61E36C85F6}" destId="{7DD2D3F0-B0C1-4A7F-AB81-C5B279F9E3EE}" srcOrd="0" destOrd="0" presId="urn:microsoft.com/office/officeart/2011/layout/CircleProcess"/>
    <dgm:cxn modelId="{6604875E-6EFD-1047-AD4E-761C1F7B1610}" type="presParOf" srcId="{30DC0B95-259D-4170-A175-AFEB112AEB40}" destId="{CD0E20C3-978F-4312-AB76-B22BCB35818B}" srcOrd="4" destOrd="0" presId="urn:microsoft.com/office/officeart/2011/layout/CircleProcess"/>
    <dgm:cxn modelId="{C16FC337-BA66-754E-9951-069BE93BCDA9}" type="presParOf" srcId="{CD0E20C3-978F-4312-AB76-B22BCB35818B}" destId="{7C21509E-D044-41B6-8D73-7C6B75075DC3}" srcOrd="0" destOrd="0" presId="urn:microsoft.com/office/officeart/2011/layout/CircleProcess"/>
    <dgm:cxn modelId="{D6BF5F61-A2A2-0C4F-B4D4-9494DDF36EC0}" type="presParOf" srcId="{30DC0B95-259D-4170-A175-AFEB112AEB40}" destId="{510D2E60-245B-4B52-977F-1C83AD79E6D8}" srcOrd="5" destOrd="0" presId="urn:microsoft.com/office/officeart/2011/layout/CircleProcess"/>
    <dgm:cxn modelId="{3FBC3D86-CED8-0A4C-8BF4-C7E7CBFAC327}" type="presParOf" srcId="{30DC0B95-259D-4170-A175-AFEB112AEB40}" destId="{148659A3-3E38-4824-B6C0-A16B7D89815F}" srcOrd="6" destOrd="0" presId="urn:microsoft.com/office/officeart/2011/layout/CircleProcess"/>
    <dgm:cxn modelId="{BAA63CE2-F22C-1D49-B249-29B3823ED66E}" type="presParOf" srcId="{148659A3-3E38-4824-B6C0-A16B7D89815F}" destId="{24B94E54-BB42-4F96-AE95-466649228341}" srcOrd="0" destOrd="0" presId="urn:microsoft.com/office/officeart/2011/layout/CircleProcess"/>
    <dgm:cxn modelId="{5B3F2548-3137-2D48-AFA2-63C08F498483}" type="presParOf" srcId="{30DC0B95-259D-4170-A175-AFEB112AEB40}" destId="{38DDD09A-F69C-4525-816E-DDA0B3BFEF21}" srcOrd="7" destOrd="0" presId="urn:microsoft.com/office/officeart/2011/layout/CircleProcess"/>
    <dgm:cxn modelId="{DD5A98B9-86AE-3242-A1BF-49A653043E76}" type="presParOf" srcId="{38DDD09A-F69C-4525-816E-DDA0B3BFEF21}" destId="{6DDF76D3-E087-4D5A-B910-E6E7F84305B4}" srcOrd="0" destOrd="0" presId="urn:microsoft.com/office/officeart/2011/layout/CircleProcess"/>
    <dgm:cxn modelId="{0C93A85E-0DA8-0A45-B4F0-B2D21FC3A694}" type="presParOf" srcId="{30DC0B95-259D-4170-A175-AFEB112AEB40}" destId="{460554CE-42BE-4541-B86B-A512ABC03E28}" srcOrd="8" destOrd="0" presId="urn:microsoft.com/office/officeart/2011/layout/CircleProcess"/>
    <dgm:cxn modelId="{F350534B-6131-0D43-BCC3-1871D6AB121F}" type="presParOf" srcId="{30DC0B95-259D-4170-A175-AFEB112AEB40}" destId="{4440BC4B-8E8E-4700-B272-FDA890B9FB41}" srcOrd="9" destOrd="0" presId="urn:microsoft.com/office/officeart/2011/layout/CircleProcess"/>
    <dgm:cxn modelId="{0E31207F-CC98-FF4F-800C-B7E9DE7EF3A5}" type="presParOf" srcId="{4440BC4B-8E8E-4700-B272-FDA890B9FB41}" destId="{BE647616-EBBE-4476-8246-BC11E6AC5F12}" srcOrd="0" destOrd="0" presId="urn:microsoft.com/office/officeart/2011/layout/CircleProcess"/>
    <dgm:cxn modelId="{0D4E7D14-44C2-FF45-80D7-0263959503EB}" type="presParOf" srcId="{30DC0B95-259D-4170-A175-AFEB112AEB40}" destId="{592CEF0B-5FA9-4977-BF39-A4567A0B40AA}" srcOrd="10" destOrd="0" presId="urn:microsoft.com/office/officeart/2011/layout/CircleProcess"/>
    <dgm:cxn modelId="{02279B54-F5DC-5F42-9228-05EE7C910852}" type="presParOf" srcId="{592CEF0B-5FA9-4977-BF39-A4567A0B40AA}" destId="{D87C9CE6-10D3-4C61-AEEA-29EF2DFE2C68}" srcOrd="0" destOrd="0" presId="urn:microsoft.com/office/officeart/2011/layout/CircleProcess"/>
    <dgm:cxn modelId="{7B7BCCE5-BCDE-0743-844E-D0E2A244CEF7}" type="presParOf" srcId="{30DC0B95-259D-4170-A175-AFEB112AEB40}" destId="{04416D95-DE2B-4520-B7AD-F1C30ADC1127}" srcOrd="11" destOrd="0" presId="urn:microsoft.com/office/officeart/2011/layout/CircleProcess"/>
    <dgm:cxn modelId="{8EB94B93-38C1-634B-9482-3479DE6C1E05}" type="presParOf" srcId="{30DC0B95-259D-4170-A175-AFEB112AEB40}" destId="{2DCAFE4D-4C55-4019-A754-DE7C79CB210B}" srcOrd="12" destOrd="0" presId="urn:microsoft.com/office/officeart/2011/layout/CircleProcess"/>
    <dgm:cxn modelId="{62F2DE46-6177-2340-99D5-789E4757F7A9}" type="presParOf" srcId="{2DCAFE4D-4C55-4019-A754-DE7C79CB210B}" destId="{A46AC7BF-2E1B-428C-BCF7-136AE97A2E5F}" srcOrd="0" destOrd="0" presId="urn:microsoft.com/office/officeart/2011/layout/CircleProcess"/>
    <dgm:cxn modelId="{F1CA0906-A532-BD4F-9E21-9A5F5324DB71}" type="presParOf" srcId="{30DC0B95-259D-4170-A175-AFEB112AEB40}" destId="{4666B491-4B7B-4FB5-87B8-7F49650E26CE}" srcOrd="13" destOrd="0" presId="urn:microsoft.com/office/officeart/2011/layout/CircleProcess"/>
    <dgm:cxn modelId="{1529B8A9-499B-1845-AB5A-756E7EFF890D}" type="presParOf" srcId="{4666B491-4B7B-4FB5-87B8-7F49650E26CE}" destId="{2159E595-71B0-4DB0-98D5-4D22001A0CF0}" srcOrd="0" destOrd="0" presId="urn:microsoft.com/office/officeart/2011/layout/CircleProcess"/>
    <dgm:cxn modelId="{1557269B-87B4-CA46-BEB1-67FDCD061131}" type="presParOf" srcId="{30DC0B95-259D-4170-A175-AFEB112AEB40}" destId="{520675BD-329A-43BE-A4D9-68F54F6E96D5}" srcOrd="14" destOrd="0" presId="urn:microsoft.com/office/officeart/2011/layout/CircleProcess"/>
    <dgm:cxn modelId="{8CC56344-4C97-E64D-AEF6-803F7EC4F7F3}" type="presParOf" srcId="{30DC0B95-259D-4170-A175-AFEB112AEB40}" destId="{FCD23677-D59A-43C6-87A4-9A2666F268FC}" srcOrd="15" destOrd="0" presId="urn:microsoft.com/office/officeart/2011/layout/CircleProcess"/>
    <dgm:cxn modelId="{2C11B74D-533F-5E49-8E42-BBD6BC531EDC}" type="presParOf" srcId="{FCD23677-D59A-43C6-87A4-9A2666F268FC}" destId="{BB06D89C-8192-49ED-80D9-5BF301144613}" srcOrd="0" destOrd="0" presId="urn:microsoft.com/office/officeart/2011/layout/CircleProcess"/>
    <dgm:cxn modelId="{1397B4BB-AD89-844D-8240-16088AA3FF13}" type="presParOf" srcId="{30DC0B95-259D-4170-A175-AFEB112AEB40}" destId="{F8568DCA-EFE0-4100-B6B6-8A908CA0DB39}" srcOrd="16" destOrd="0" presId="urn:microsoft.com/office/officeart/2011/layout/CircleProcess"/>
    <dgm:cxn modelId="{B5F9E6C5-B241-BE4E-9989-62C321DAA536}" type="presParOf" srcId="{F8568DCA-EFE0-4100-B6B6-8A908CA0DB39}" destId="{841AA808-DC2B-48E1-AC9E-3C20EAA8C4FE}" srcOrd="0" destOrd="0" presId="urn:microsoft.com/office/officeart/2011/layout/CircleProcess"/>
    <dgm:cxn modelId="{98BAC387-CFD3-E84C-936F-2FC9F4DB24D7}" type="presParOf" srcId="{30DC0B95-259D-4170-A175-AFEB112AEB40}" destId="{52879230-F96E-46E7-AED1-7A8BE3B6AE53}" srcOrd="17" destOrd="0" presId="urn:microsoft.com/office/officeart/2011/layout/CircleProcess"/>
    <dgm:cxn modelId="{11A48AB9-7673-E34E-B81B-14D0C4000801}" type="presParOf" srcId="{30DC0B95-259D-4170-A175-AFEB112AEB40}" destId="{09DCD9C7-68B9-4E17-AB0F-5A6A6997E4EB}" srcOrd="18" destOrd="0" presId="urn:microsoft.com/office/officeart/2011/layout/CircleProcess"/>
    <dgm:cxn modelId="{563F372C-9A00-0643-878E-C50C54351265}" type="presParOf" srcId="{09DCD9C7-68B9-4E17-AB0F-5A6A6997E4EB}" destId="{EEBA9F38-6742-4076-A900-77979005F5F8}" srcOrd="0" destOrd="0" presId="urn:microsoft.com/office/officeart/2011/layout/CircleProcess"/>
    <dgm:cxn modelId="{08EC1B2E-A41B-0244-BBF5-68FA1A67108B}" type="presParOf" srcId="{30DC0B95-259D-4170-A175-AFEB112AEB40}" destId="{1AFF828F-92A2-4CDE-8088-99BBE63C3BAB}" srcOrd="19" destOrd="0" presId="urn:microsoft.com/office/officeart/2011/layout/CircleProcess"/>
    <dgm:cxn modelId="{FDE59769-9C5F-4946-8A0A-7149DF49597D}" type="presParOf" srcId="{1AFF828F-92A2-4CDE-8088-99BBE63C3BAB}" destId="{24D70777-97CF-4754-A22B-E34A047F18FD}" srcOrd="0" destOrd="0" presId="urn:microsoft.com/office/officeart/2011/layout/CircleProcess"/>
    <dgm:cxn modelId="{4C688E8C-FBF0-2342-A385-D0E760BF6B1F}" type="presParOf" srcId="{30DC0B95-259D-4170-A175-AFEB112AEB40}" destId="{C5A04951-C659-4A0C-8635-8C07B34E65CE}" srcOrd="20" destOrd="0" presId="urn:microsoft.com/office/officeart/2011/layout/CircleProcess"/>
    <dgm:cxn modelId="{98575EEF-C762-9C47-BC9B-934A33611BCC}" type="presParOf" srcId="{30DC0B95-259D-4170-A175-AFEB112AEB40}" destId="{EEB41A5A-F29E-4C41-8A97-D3CB9AECDD76}" srcOrd="21" destOrd="0" presId="urn:microsoft.com/office/officeart/2011/layout/CircleProcess"/>
    <dgm:cxn modelId="{AB2A2328-3494-EF4B-B5BE-8B8F8F30C5EE}" type="presParOf" srcId="{EEB41A5A-F29E-4C41-8A97-D3CB9AECDD76}" destId="{7AFD72E3-3273-4320-A1DD-897034D36626}" srcOrd="0" destOrd="0" presId="urn:microsoft.com/office/officeart/2011/layout/CircleProcess"/>
    <dgm:cxn modelId="{CC1AF200-122F-794D-9B14-7D0ECFCBF05E}" type="presParOf" srcId="{30DC0B95-259D-4170-A175-AFEB112AEB40}" destId="{FDDCFE44-D5DB-40B0-8912-6B38FE71A929}" srcOrd="22" destOrd="0" presId="urn:microsoft.com/office/officeart/2011/layout/CircleProcess"/>
    <dgm:cxn modelId="{7160FAA2-9BD1-A343-BF52-9E0A167FC425}" type="presParOf" srcId="{FDDCFE44-D5DB-40B0-8912-6B38FE71A929}" destId="{EC28442F-CBF6-4ED3-B3C4-3CCFFDE26CFD}" srcOrd="0" destOrd="0" presId="urn:microsoft.com/office/officeart/2011/layout/CircleProcess"/>
    <dgm:cxn modelId="{6D6DCD40-C6E5-7B48-BBE9-964AF507FC2E}" type="presParOf" srcId="{30DC0B95-259D-4170-A175-AFEB112AEB40}" destId="{4B258562-39D2-410D-87B9-0D4B06773655}" srcOrd="23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3C76E-6BFE-DA47-8672-8A0884E26CE2}" type="doc">
      <dgm:prSet loTypeId="urn:microsoft.com/office/officeart/2005/8/layout/hierarchy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EADEA3-E78A-4B4C-8F9B-9883952FEA25}">
      <dgm:prSet phldrT="[Text]"/>
      <dgm:spPr/>
      <dgm:t>
        <a:bodyPr/>
        <a:lstStyle/>
        <a:p>
          <a:r>
            <a:rPr lang="en-US" dirty="0"/>
            <a:t>TOSCA CSAR v1.0/1.1</a:t>
          </a:r>
        </a:p>
      </dgm:t>
    </dgm:pt>
    <dgm:pt modelId="{9B3A0AE2-79F9-CF43-B244-7DA95095A596}" type="parTrans" cxnId="{4CCCAE61-CB88-3144-9D3D-44F4D9DC5DAD}">
      <dgm:prSet/>
      <dgm:spPr/>
      <dgm:t>
        <a:bodyPr/>
        <a:lstStyle/>
        <a:p>
          <a:endParaRPr lang="en-US"/>
        </a:p>
      </dgm:t>
    </dgm:pt>
    <dgm:pt modelId="{9B18A064-8676-5C4C-A393-437A36B19F26}" type="sibTrans" cxnId="{4CCCAE61-CB88-3144-9D3D-44F4D9DC5DAD}">
      <dgm:prSet/>
      <dgm:spPr/>
      <dgm:t>
        <a:bodyPr/>
        <a:lstStyle/>
        <a:p>
          <a:endParaRPr lang="en-US"/>
        </a:p>
      </dgm:t>
    </dgm:pt>
    <dgm:pt modelId="{35F4A21B-222F-EC4A-B9A0-26E5284A397A}">
      <dgm:prSet phldrT="[Text]"/>
      <dgm:spPr/>
      <dgm:t>
        <a:bodyPr/>
        <a:lstStyle/>
        <a:p>
          <a:r>
            <a:rPr lang="en-US" dirty="0"/>
            <a:t>ETSI SOL004 v2.3.1</a:t>
          </a:r>
        </a:p>
      </dgm:t>
    </dgm:pt>
    <dgm:pt modelId="{5E52AA49-3B8D-7648-8B45-E036B2211E1A}" type="parTrans" cxnId="{C4A5B21A-1B9C-C947-984A-3D91248E3743}">
      <dgm:prSet/>
      <dgm:spPr/>
      <dgm:t>
        <a:bodyPr/>
        <a:lstStyle/>
        <a:p>
          <a:endParaRPr lang="en-US"/>
        </a:p>
      </dgm:t>
    </dgm:pt>
    <dgm:pt modelId="{9FFD9E3C-F22D-2F46-B0C2-5E6187C7412F}" type="sibTrans" cxnId="{C4A5B21A-1B9C-C947-984A-3D91248E3743}">
      <dgm:prSet/>
      <dgm:spPr/>
      <dgm:t>
        <a:bodyPr/>
        <a:lstStyle/>
        <a:p>
          <a:endParaRPr lang="en-US"/>
        </a:p>
      </dgm:t>
    </dgm:pt>
    <dgm:pt modelId="{84A7C86E-95A6-164E-B4E9-2993649537BD}">
      <dgm:prSet phldrT="[Text]"/>
      <dgm:spPr/>
      <dgm:t>
        <a:bodyPr/>
        <a:lstStyle/>
        <a:p>
          <a:r>
            <a:rPr lang="en-US" dirty="0"/>
            <a:t>SONATA Package Format</a:t>
          </a:r>
        </a:p>
      </dgm:t>
    </dgm:pt>
    <dgm:pt modelId="{F110740E-10D1-9D46-86BE-87F64B452B9D}" type="parTrans" cxnId="{7A320628-0AE8-4948-BD1C-3F5617E9ADC2}">
      <dgm:prSet/>
      <dgm:spPr/>
      <dgm:t>
        <a:bodyPr/>
        <a:lstStyle/>
        <a:p>
          <a:endParaRPr lang="en-US"/>
        </a:p>
      </dgm:t>
    </dgm:pt>
    <dgm:pt modelId="{9D1556F5-FDBB-D449-9925-E49BA55A1746}" type="sibTrans" cxnId="{7A320628-0AE8-4948-BD1C-3F5617E9ADC2}">
      <dgm:prSet/>
      <dgm:spPr/>
      <dgm:t>
        <a:bodyPr/>
        <a:lstStyle/>
        <a:p>
          <a:endParaRPr lang="en-US"/>
        </a:p>
      </dgm:t>
    </dgm:pt>
    <dgm:pt modelId="{5D8C4C21-DFA8-DB43-9D5D-4B4D0D1BF00E}">
      <dgm:prSet phldrT="[Text]"/>
      <dgm:spPr/>
      <dgm:t>
        <a:bodyPr/>
        <a:lstStyle/>
        <a:p>
          <a:r>
            <a:rPr lang="en-US" dirty="0"/>
            <a:t>OSM Package Format</a:t>
          </a:r>
        </a:p>
      </dgm:t>
    </dgm:pt>
    <dgm:pt modelId="{371B5622-9854-3C40-B8D7-50510AB4D03D}" type="parTrans" cxnId="{0C779CAA-7BA9-B54F-B99D-4AB915E88EED}">
      <dgm:prSet/>
      <dgm:spPr/>
      <dgm:t>
        <a:bodyPr/>
        <a:lstStyle/>
        <a:p>
          <a:endParaRPr lang="en-US"/>
        </a:p>
      </dgm:t>
    </dgm:pt>
    <dgm:pt modelId="{0BE6FF00-2A66-5C49-A098-A6CD94196C76}" type="sibTrans" cxnId="{0C779CAA-7BA9-B54F-B99D-4AB915E88EED}">
      <dgm:prSet/>
      <dgm:spPr/>
      <dgm:t>
        <a:bodyPr/>
        <a:lstStyle/>
        <a:p>
          <a:endParaRPr lang="en-US"/>
        </a:p>
      </dgm:t>
    </dgm:pt>
    <dgm:pt modelId="{A2978CEC-0A5C-A84F-AA23-17353E75777E}">
      <dgm:prSet/>
      <dgm:spPr/>
      <dgm:t>
        <a:bodyPr/>
        <a:lstStyle/>
        <a:p>
          <a:r>
            <a:rPr lang="en-US" dirty="0"/>
            <a:t>ONAP Package Format</a:t>
          </a:r>
        </a:p>
      </dgm:t>
    </dgm:pt>
    <dgm:pt modelId="{AC5F0175-A708-C743-A29A-AD6C9241D96C}" type="parTrans" cxnId="{D71921AD-6EAD-7449-8C53-73C065DD6899}">
      <dgm:prSet/>
      <dgm:spPr/>
      <dgm:t>
        <a:bodyPr/>
        <a:lstStyle/>
        <a:p>
          <a:endParaRPr lang="en-US"/>
        </a:p>
      </dgm:t>
    </dgm:pt>
    <dgm:pt modelId="{8EE1A9B9-94D2-5143-88CE-179A0E1FC906}" type="sibTrans" cxnId="{D71921AD-6EAD-7449-8C53-73C065DD6899}">
      <dgm:prSet/>
      <dgm:spPr/>
      <dgm:t>
        <a:bodyPr/>
        <a:lstStyle/>
        <a:p>
          <a:endParaRPr lang="en-US"/>
        </a:p>
      </dgm:t>
    </dgm:pt>
    <dgm:pt modelId="{832C3C9F-9CE9-4745-8CF5-996DEF42464D}">
      <dgm:prSet/>
      <dgm:spPr/>
      <dgm:t>
        <a:bodyPr/>
        <a:lstStyle/>
        <a:p>
          <a:r>
            <a:rPr lang="en-US" dirty="0" err="1"/>
            <a:t>OpenBaton</a:t>
          </a:r>
          <a:r>
            <a:rPr lang="en-US" dirty="0"/>
            <a:t> Package Format</a:t>
          </a:r>
        </a:p>
      </dgm:t>
    </dgm:pt>
    <dgm:pt modelId="{03C586CB-CCCC-8046-AFFC-81AD483BEA3E}" type="parTrans" cxnId="{0A9F259B-84A8-CE4E-97E7-3842F3512958}">
      <dgm:prSet/>
      <dgm:spPr/>
      <dgm:t>
        <a:bodyPr/>
        <a:lstStyle/>
        <a:p>
          <a:endParaRPr lang="en-US"/>
        </a:p>
      </dgm:t>
    </dgm:pt>
    <dgm:pt modelId="{2584E990-CCA4-764F-AE24-F2F5BB753EAD}" type="sibTrans" cxnId="{0A9F259B-84A8-CE4E-97E7-3842F3512958}">
      <dgm:prSet/>
      <dgm:spPr/>
      <dgm:t>
        <a:bodyPr/>
        <a:lstStyle/>
        <a:p>
          <a:endParaRPr lang="en-US"/>
        </a:p>
      </dgm:t>
    </dgm:pt>
    <dgm:pt modelId="{96BE9F43-2C12-0B48-ACB1-70B86C8422FC}" type="pres">
      <dgm:prSet presAssocID="{DA13C76E-6BFE-DA47-8672-8A0884E26CE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4B6B5B5-DBF6-A940-8A76-FF36E4EB1EAB}" type="pres">
      <dgm:prSet presAssocID="{58EADEA3-E78A-4B4C-8F9B-9883952FEA25}" presName="root1" presStyleCnt="0"/>
      <dgm:spPr/>
    </dgm:pt>
    <dgm:pt modelId="{06E1E1EE-E9B6-3F4C-A21B-9B4837565101}" type="pres">
      <dgm:prSet presAssocID="{58EADEA3-E78A-4B4C-8F9B-9883952FEA25}" presName="LevelOneTextNode" presStyleLbl="node0" presStyleIdx="0" presStyleCnt="1" custLinFactNeighborX="-40512" custLinFactNeighborY="5960">
        <dgm:presLayoutVars>
          <dgm:chPref val="3"/>
        </dgm:presLayoutVars>
      </dgm:prSet>
      <dgm:spPr/>
    </dgm:pt>
    <dgm:pt modelId="{36728C49-E836-244E-BBFA-3CDB41DAEAD7}" type="pres">
      <dgm:prSet presAssocID="{58EADEA3-E78A-4B4C-8F9B-9883952FEA25}" presName="level2hierChild" presStyleCnt="0"/>
      <dgm:spPr/>
    </dgm:pt>
    <dgm:pt modelId="{082B3330-5360-DB46-A8EF-B699D65B0E66}" type="pres">
      <dgm:prSet presAssocID="{5E52AA49-3B8D-7648-8B45-E036B2211E1A}" presName="conn2-1" presStyleLbl="parChTrans1D2" presStyleIdx="0" presStyleCnt="1"/>
      <dgm:spPr/>
    </dgm:pt>
    <dgm:pt modelId="{696501FB-07CD-D44F-A344-0A919E367FED}" type="pres">
      <dgm:prSet presAssocID="{5E52AA49-3B8D-7648-8B45-E036B2211E1A}" presName="connTx" presStyleLbl="parChTrans1D2" presStyleIdx="0" presStyleCnt="1"/>
      <dgm:spPr/>
    </dgm:pt>
    <dgm:pt modelId="{64A8A5A0-B77A-5345-B090-AB1C9558F32E}" type="pres">
      <dgm:prSet presAssocID="{35F4A21B-222F-EC4A-B9A0-26E5284A397A}" presName="root2" presStyleCnt="0"/>
      <dgm:spPr/>
    </dgm:pt>
    <dgm:pt modelId="{6A94E916-906E-D64E-ADF1-7CF3AF1934B7}" type="pres">
      <dgm:prSet presAssocID="{35F4A21B-222F-EC4A-B9A0-26E5284A397A}" presName="LevelTwoTextNode" presStyleLbl="node2" presStyleIdx="0" presStyleCnt="1" custLinFactNeighborX="-68590" custLinFactNeighborY="5960">
        <dgm:presLayoutVars>
          <dgm:chPref val="3"/>
        </dgm:presLayoutVars>
      </dgm:prSet>
      <dgm:spPr/>
    </dgm:pt>
    <dgm:pt modelId="{16BC7869-4DBB-534B-A2CE-5AD365946B69}" type="pres">
      <dgm:prSet presAssocID="{35F4A21B-222F-EC4A-B9A0-26E5284A397A}" presName="level3hierChild" presStyleCnt="0"/>
      <dgm:spPr/>
    </dgm:pt>
    <dgm:pt modelId="{81F6B5B3-FB96-B241-BCF5-5FB9D8D76E33}" type="pres">
      <dgm:prSet presAssocID="{F110740E-10D1-9D46-86BE-87F64B452B9D}" presName="conn2-1" presStyleLbl="parChTrans1D3" presStyleIdx="0" presStyleCnt="4"/>
      <dgm:spPr/>
    </dgm:pt>
    <dgm:pt modelId="{BE055746-EF6D-0C41-89F6-DE133BA486A9}" type="pres">
      <dgm:prSet presAssocID="{F110740E-10D1-9D46-86BE-87F64B452B9D}" presName="connTx" presStyleLbl="parChTrans1D3" presStyleIdx="0" presStyleCnt="4"/>
      <dgm:spPr/>
    </dgm:pt>
    <dgm:pt modelId="{9DCF6C38-B5A6-2B49-9059-7DAC43F71907}" type="pres">
      <dgm:prSet presAssocID="{84A7C86E-95A6-164E-B4E9-2993649537BD}" presName="root2" presStyleCnt="0"/>
      <dgm:spPr/>
    </dgm:pt>
    <dgm:pt modelId="{A034529A-E732-A74C-B08B-EF21F071BB80}" type="pres">
      <dgm:prSet presAssocID="{84A7C86E-95A6-164E-B4E9-2993649537BD}" presName="LevelTwoTextNode" presStyleLbl="node3" presStyleIdx="0" presStyleCnt="4">
        <dgm:presLayoutVars>
          <dgm:chPref val="3"/>
        </dgm:presLayoutVars>
      </dgm:prSet>
      <dgm:spPr/>
    </dgm:pt>
    <dgm:pt modelId="{0151C771-2A6E-6D44-97C8-FB107DE0BE10}" type="pres">
      <dgm:prSet presAssocID="{84A7C86E-95A6-164E-B4E9-2993649537BD}" presName="level3hierChild" presStyleCnt="0"/>
      <dgm:spPr/>
    </dgm:pt>
    <dgm:pt modelId="{9BA8C758-A537-CA4C-BEF3-21CC0C8FB15F}" type="pres">
      <dgm:prSet presAssocID="{371B5622-9854-3C40-B8D7-50510AB4D03D}" presName="conn2-1" presStyleLbl="parChTrans1D3" presStyleIdx="1" presStyleCnt="4"/>
      <dgm:spPr/>
    </dgm:pt>
    <dgm:pt modelId="{D996444E-1906-684E-A51F-82F5A7A7376C}" type="pres">
      <dgm:prSet presAssocID="{371B5622-9854-3C40-B8D7-50510AB4D03D}" presName="connTx" presStyleLbl="parChTrans1D3" presStyleIdx="1" presStyleCnt="4"/>
      <dgm:spPr/>
    </dgm:pt>
    <dgm:pt modelId="{1FA37593-B38A-4E4C-8B54-F05BEDEB8191}" type="pres">
      <dgm:prSet presAssocID="{5D8C4C21-DFA8-DB43-9D5D-4B4D0D1BF00E}" presName="root2" presStyleCnt="0"/>
      <dgm:spPr/>
    </dgm:pt>
    <dgm:pt modelId="{A5B64AAB-387A-CE4D-AE95-7648EBE8FDB1}" type="pres">
      <dgm:prSet presAssocID="{5D8C4C21-DFA8-DB43-9D5D-4B4D0D1BF00E}" presName="LevelTwoTextNode" presStyleLbl="node3" presStyleIdx="1" presStyleCnt="4">
        <dgm:presLayoutVars>
          <dgm:chPref val="3"/>
        </dgm:presLayoutVars>
      </dgm:prSet>
      <dgm:spPr/>
    </dgm:pt>
    <dgm:pt modelId="{2E00BFEA-3B14-8844-9A2F-4D358A540B54}" type="pres">
      <dgm:prSet presAssocID="{5D8C4C21-DFA8-DB43-9D5D-4B4D0D1BF00E}" presName="level3hierChild" presStyleCnt="0"/>
      <dgm:spPr/>
    </dgm:pt>
    <dgm:pt modelId="{9818EBC2-F08A-124E-97A9-49D57BF63BE1}" type="pres">
      <dgm:prSet presAssocID="{AC5F0175-A708-C743-A29A-AD6C9241D96C}" presName="conn2-1" presStyleLbl="parChTrans1D3" presStyleIdx="2" presStyleCnt="4"/>
      <dgm:spPr/>
    </dgm:pt>
    <dgm:pt modelId="{B815A2AB-C497-ED4A-8767-BA7F700F1782}" type="pres">
      <dgm:prSet presAssocID="{AC5F0175-A708-C743-A29A-AD6C9241D96C}" presName="connTx" presStyleLbl="parChTrans1D3" presStyleIdx="2" presStyleCnt="4"/>
      <dgm:spPr/>
    </dgm:pt>
    <dgm:pt modelId="{2755C343-4FFC-F246-B4ED-03BA380B572D}" type="pres">
      <dgm:prSet presAssocID="{A2978CEC-0A5C-A84F-AA23-17353E75777E}" presName="root2" presStyleCnt="0"/>
      <dgm:spPr/>
    </dgm:pt>
    <dgm:pt modelId="{F50F082A-3827-6640-8F05-11B17BF8A88B}" type="pres">
      <dgm:prSet presAssocID="{A2978CEC-0A5C-A84F-AA23-17353E75777E}" presName="LevelTwoTextNode" presStyleLbl="node3" presStyleIdx="2" presStyleCnt="4">
        <dgm:presLayoutVars>
          <dgm:chPref val="3"/>
        </dgm:presLayoutVars>
      </dgm:prSet>
      <dgm:spPr/>
    </dgm:pt>
    <dgm:pt modelId="{0F3BAC61-A08B-B944-89AB-9A43613F563F}" type="pres">
      <dgm:prSet presAssocID="{A2978CEC-0A5C-A84F-AA23-17353E75777E}" presName="level3hierChild" presStyleCnt="0"/>
      <dgm:spPr/>
    </dgm:pt>
    <dgm:pt modelId="{CCB702CE-FCBF-DC4E-B0C5-706D291A26E9}" type="pres">
      <dgm:prSet presAssocID="{03C586CB-CCCC-8046-AFFC-81AD483BEA3E}" presName="conn2-1" presStyleLbl="parChTrans1D3" presStyleIdx="3" presStyleCnt="4"/>
      <dgm:spPr/>
    </dgm:pt>
    <dgm:pt modelId="{73DE9966-38BA-DA42-BE52-1946724A75D5}" type="pres">
      <dgm:prSet presAssocID="{03C586CB-CCCC-8046-AFFC-81AD483BEA3E}" presName="connTx" presStyleLbl="parChTrans1D3" presStyleIdx="3" presStyleCnt="4"/>
      <dgm:spPr/>
    </dgm:pt>
    <dgm:pt modelId="{A0B41668-341B-634A-87DB-25D1CF6DDC8D}" type="pres">
      <dgm:prSet presAssocID="{832C3C9F-9CE9-4745-8CF5-996DEF42464D}" presName="root2" presStyleCnt="0"/>
      <dgm:spPr/>
    </dgm:pt>
    <dgm:pt modelId="{CA8F8069-275C-E649-982C-8D4ACEF1E3D4}" type="pres">
      <dgm:prSet presAssocID="{832C3C9F-9CE9-4745-8CF5-996DEF42464D}" presName="LevelTwoTextNode" presStyleLbl="node3" presStyleIdx="3" presStyleCnt="4">
        <dgm:presLayoutVars>
          <dgm:chPref val="3"/>
        </dgm:presLayoutVars>
      </dgm:prSet>
      <dgm:spPr/>
    </dgm:pt>
    <dgm:pt modelId="{9DE9A66C-8288-F144-8B95-E50F45EDB0C0}" type="pres">
      <dgm:prSet presAssocID="{832C3C9F-9CE9-4745-8CF5-996DEF42464D}" presName="level3hierChild" presStyleCnt="0"/>
      <dgm:spPr/>
    </dgm:pt>
  </dgm:ptLst>
  <dgm:cxnLst>
    <dgm:cxn modelId="{C4A5B21A-1B9C-C947-984A-3D91248E3743}" srcId="{58EADEA3-E78A-4B4C-8F9B-9883952FEA25}" destId="{35F4A21B-222F-EC4A-B9A0-26E5284A397A}" srcOrd="0" destOrd="0" parTransId="{5E52AA49-3B8D-7648-8B45-E036B2211E1A}" sibTransId="{9FFD9E3C-F22D-2F46-B0C2-5E6187C7412F}"/>
    <dgm:cxn modelId="{4302C21A-3AC6-EE40-A0ED-DD469C596021}" type="presOf" srcId="{5D8C4C21-DFA8-DB43-9D5D-4B4D0D1BF00E}" destId="{A5B64AAB-387A-CE4D-AE95-7648EBE8FDB1}" srcOrd="0" destOrd="0" presId="urn:microsoft.com/office/officeart/2005/8/layout/hierarchy2"/>
    <dgm:cxn modelId="{7A320628-0AE8-4948-BD1C-3F5617E9ADC2}" srcId="{35F4A21B-222F-EC4A-B9A0-26E5284A397A}" destId="{84A7C86E-95A6-164E-B4E9-2993649537BD}" srcOrd="0" destOrd="0" parTransId="{F110740E-10D1-9D46-86BE-87F64B452B9D}" sibTransId="{9D1556F5-FDBB-D449-9925-E49BA55A1746}"/>
    <dgm:cxn modelId="{6D925D30-F7FF-6B4B-A815-10EF9A7E65DB}" type="presOf" srcId="{58EADEA3-E78A-4B4C-8F9B-9883952FEA25}" destId="{06E1E1EE-E9B6-3F4C-A21B-9B4837565101}" srcOrd="0" destOrd="0" presId="urn:microsoft.com/office/officeart/2005/8/layout/hierarchy2"/>
    <dgm:cxn modelId="{F0DC9B36-924D-FB4A-A2FC-416A082B13FA}" type="presOf" srcId="{DA13C76E-6BFE-DA47-8672-8A0884E26CE2}" destId="{96BE9F43-2C12-0B48-ACB1-70B86C8422FC}" srcOrd="0" destOrd="0" presId="urn:microsoft.com/office/officeart/2005/8/layout/hierarchy2"/>
    <dgm:cxn modelId="{86E6B53D-5E53-174B-93B7-4C3C92765935}" type="presOf" srcId="{F110740E-10D1-9D46-86BE-87F64B452B9D}" destId="{BE055746-EF6D-0C41-89F6-DE133BA486A9}" srcOrd="1" destOrd="0" presId="urn:microsoft.com/office/officeart/2005/8/layout/hierarchy2"/>
    <dgm:cxn modelId="{8E9F5652-E6AF-6F44-BA68-BBDB6C4D6D42}" type="presOf" srcId="{832C3C9F-9CE9-4745-8CF5-996DEF42464D}" destId="{CA8F8069-275C-E649-982C-8D4ACEF1E3D4}" srcOrd="0" destOrd="0" presId="urn:microsoft.com/office/officeart/2005/8/layout/hierarchy2"/>
    <dgm:cxn modelId="{16A11059-F003-EB4E-B442-E33C228B1F37}" type="presOf" srcId="{F110740E-10D1-9D46-86BE-87F64B452B9D}" destId="{81F6B5B3-FB96-B241-BCF5-5FB9D8D76E33}" srcOrd="0" destOrd="0" presId="urn:microsoft.com/office/officeart/2005/8/layout/hierarchy2"/>
    <dgm:cxn modelId="{4CCCAE61-CB88-3144-9D3D-44F4D9DC5DAD}" srcId="{DA13C76E-6BFE-DA47-8672-8A0884E26CE2}" destId="{58EADEA3-E78A-4B4C-8F9B-9883952FEA25}" srcOrd="0" destOrd="0" parTransId="{9B3A0AE2-79F9-CF43-B244-7DA95095A596}" sibTransId="{9B18A064-8676-5C4C-A393-437A36B19F26}"/>
    <dgm:cxn modelId="{A837D465-B572-2C40-8BDA-3C18865D0D42}" type="presOf" srcId="{A2978CEC-0A5C-A84F-AA23-17353E75777E}" destId="{F50F082A-3827-6640-8F05-11B17BF8A88B}" srcOrd="0" destOrd="0" presId="urn:microsoft.com/office/officeart/2005/8/layout/hierarchy2"/>
    <dgm:cxn modelId="{D510AD68-6E93-B34E-946F-A094DFE58DAF}" type="presOf" srcId="{371B5622-9854-3C40-B8D7-50510AB4D03D}" destId="{D996444E-1906-684E-A51F-82F5A7A7376C}" srcOrd="1" destOrd="0" presId="urn:microsoft.com/office/officeart/2005/8/layout/hierarchy2"/>
    <dgm:cxn modelId="{6C079F6D-1994-7F42-81E9-2F602FD5D04E}" type="presOf" srcId="{03C586CB-CCCC-8046-AFFC-81AD483BEA3E}" destId="{73DE9966-38BA-DA42-BE52-1946724A75D5}" srcOrd="1" destOrd="0" presId="urn:microsoft.com/office/officeart/2005/8/layout/hierarchy2"/>
    <dgm:cxn modelId="{48714973-B6D9-C74E-9D78-EAA5AD42BD96}" type="presOf" srcId="{371B5622-9854-3C40-B8D7-50510AB4D03D}" destId="{9BA8C758-A537-CA4C-BEF3-21CC0C8FB15F}" srcOrd="0" destOrd="0" presId="urn:microsoft.com/office/officeart/2005/8/layout/hierarchy2"/>
    <dgm:cxn modelId="{A1E13B7B-5EF5-BE42-BE3A-672182564548}" type="presOf" srcId="{5E52AA49-3B8D-7648-8B45-E036B2211E1A}" destId="{696501FB-07CD-D44F-A344-0A919E367FED}" srcOrd="1" destOrd="0" presId="urn:microsoft.com/office/officeart/2005/8/layout/hierarchy2"/>
    <dgm:cxn modelId="{A9F38585-6D7F-DA4A-8CF7-D70E6E561BB1}" type="presOf" srcId="{03C586CB-CCCC-8046-AFFC-81AD483BEA3E}" destId="{CCB702CE-FCBF-DC4E-B0C5-706D291A26E9}" srcOrd="0" destOrd="0" presId="urn:microsoft.com/office/officeart/2005/8/layout/hierarchy2"/>
    <dgm:cxn modelId="{620BC386-9BAA-B349-A951-6BD54961B62E}" type="presOf" srcId="{35F4A21B-222F-EC4A-B9A0-26E5284A397A}" destId="{6A94E916-906E-D64E-ADF1-7CF3AF1934B7}" srcOrd="0" destOrd="0" presId="urn:microsoft.com/office/officeart/2005/8/layout/hierarchy2"/>
    <dgm:cxn modelId="{0A9F259B-84A8-CE4E-97E7-3842F3512958}" srcId="{35F4A21B-222F-EC4A-B9A0-26E5284A397A}" destId="{832C3C9F-9CE9-4745-8CF5-996DEF42464D}" srcOrd="3" destOrd="0" parTransId="{03C586CB-CCCC-8046-AFFC-81AD483BEA3E}" sibTransId="{2584E990-CCA4-764F-AE24-F2F5BB753EAD}"/>
    <dgm:cxn modelId="{0C779CAA-7BA9-B54F-B99D-4AB915E88EED}" srcId="{35F4A21B-222F-EC4A-B9A0-26E5284A397A}" destId="{5D8C4C21-DFA8-DB43-9D5D-4B4D0D1BF00E}" srcOrd="1" destOrd="0" parTransId="{371B5622-9854-3C40-B8D7-50510AB4D03D}" sibTransId="{0BE6FF00-2A66-5C49-A098-A6CD94196C76}"/>
    <dgm:cxn modelId="{FE8815AC-BE70-1B42-8B14-EBBA235C1B01}" type="presOf" srcId="{84A7C86E-95A6-164E-B4E9-2993649537BD}" destId="{A034529A-E732-A74C-B08B-EF21F071BB80}" srcOrd="0" destOrd="0" presId="urn:microsoft.com/office/officeart/2005/8/layout/hierarchy2"/>
    <dgm:cxn modelId="{D71921AD-6EAD-7449-8C53-73C065DD6899}" srcId="{35F4A21B-222F-EC4A-B9A0-26E5284A397A}" destId="{A2978CEC-0A5C-A84F-AA23-17353E75777E}" srcOrd="2" destOrd="0" parTransId="{AC5F0175-A708-C743-A29A-AD6C9241D96C}" sibTransId="{8EE1A9B9-94D2-5143-88CE-179A0E1FC906}"/>
    <dgm:cxn modelId="{4A50FDD1-AAB3-EA43-8A83-55C66F417FC6}" type="presOf" srcId="{5E52AA49-3B8D-7648-8B45-E036B2211E1A}" destId="{082B3330-5360-DB46-A8EF-B699D65B0E66}" srcOrd="0" destOrd="0" presId="urn:microsoft.com/office/officeart/2005/8/layout/hierarchy2"/>
    <dgm:cxn modelId="{DFFACDE0-6F66-BC48-98AA-8C3E36325B9F}" type="presOf" srcId="{AC5F0175-A708-C743-A29A-AD6C9241D96C}" destId="{9818EBC2-F08A-124E-97A9-49D57BF63BE1}" srcOrd="0" destOrd="0" presId="urn:microsoft.com/office/officeart/2005/8/layout/hierarchy2"/>
    <dgm:cxn modelId="{97883CF0-131E-9944-8A68-CC17E76751A1}" type="presOf" srcId="{AC5F0175-A708-C743-A29A-AD6C9241D96C}" destId="{B815A2AB-C497-ED4A-8767-BA7F700F1782}" srcOrd="1" destOrd="0" presId="urn:microsoft.com/office/officeart/2005/8/layout/hierarchy2"/>
    <dgm:cxn modelId="{C93AF922-6698-2444-8CD8-F9F914DCB9E2}" type="presParOf" srcId="{96BE9F43-2C12-0B48-ACB1-70B86C8422FC}" destId="{F4B6B5B5-DBF6-A940-8A76-FF36E4EB1EAB}" srcOrd="0" destOrd="0" presId="urn:microsoft.com/office/officeart/2005/8/layout/hierarchy2"/>
    <dgm:cxn modelId="{2093833F-8ABB-F648-A44D-E90B07EA6DA0}" type="presParOf" srcId="{F4B6B5B5-DBF6-A940-8A76-FF36E4EB1EAB}" destId="{06E1E1EE-E9B6-3F4C-A21B-9B4837565101}" srcOrd="0" destOrd="0" presId="urn:microsoft.com/office/officeart/2005/8/layout/hierarchy2"/>
    <dgm:cxn modelId="{68B4BB10-61BA-6F41-B85A-5B4468F30473}" type="presParOf" srcId="{F4B6B5B5-DBF6-A940-8A76-FF36E4EB1EAB}" destId="{36728C49-E836-244E-BBFA-3CDB41DAEAD7}" srcOrd="1" destOrd="0" presId="urn:microsoft.com/office/officeart/2005/8/layout/hierarchy2"/>
    <dgm:cxn modelId="{BF5B3D2C-BE77-2043-A8C8-17BEA2E8C6CF}" type="presParOf" srcId="{36728C49-E836-244E-BBFA-3CDB41DAEAD7}" destId="{082B3330-5360-DB46-A8EF-B699D65B0E66}" srcOrd="0" destOrd="0" presId="urn:microsoft.com/office/officeart/2005/8/layout/hierarchy2"/>
    <dgm:cxn modelId="{37680AE6-670D-4741-B881-EB1912ACD1AA}" type="presParOf" srcId="{082B3330-5360-DB46-A8EF-B699D65B0E66}" destId="{696501FB-07CD-D44F-A344-0A919E367FED}" srcOrd="0" destOrd="0" presId="urn:microsoft.com/office/officeart/2005/8/layout/hierarchy2"/>
    <dgm:cxn modelId="{5F5B272B-838C-994D-B7A6-808459E986DF}" type="presParOf" srcId="{36728C49-E836-244E-BBFA-3CDB41DAEAD7}" destId="{64A8A5A0-B77A-5345-B090-AB1C9558F32E}" srcOrd="1" destOrd="0" presId="urn:microsoft.com/office/officeart/2005/8/layout/hierarchy2"/>
    <dgm:cxn modelId="{3B6BCE71-DFE1-3140-837E-26E58A4CAED1}" type="presParOf" srcId="{64A8A5A0-B77A-5345-B090-AB1C9558F32E}" destId="{6A94E916-906E-D64E-ADF1-7CF3AF1934B7}" srcOrd="0" destOrd="0" presId="urn:microsoft.com/office/officeart/2005/8/layout/hierarchy2"/>
    <dgm:cxn modelId="{2395EDF7-CE98-DD4F-AD9E-6FD13438CDFA}" type="presParOf" srcId="{64A8A5A0-B77A-5345-B090-AB1C9558F32E}" destId="{16BC7869-4DBB-534B-A2CE-5AD365946B69}" srcOrd="1" destOrd="0" presId="urn:microsoft.com/office/officeart/2005/8/layout/hierarchy2"/>
    <dgm:cxn modelId="{39FF2ABB-8B76-5D42-8003-00CBED25BADB}" type="presParOf" srcId="{16BC7869-4DBB-534B-A2CE-5AD365946B69}" destId="{81F6B5B3-FB96-B241-BCF5-5FB9D8D76E33}" srcOrd="0" destOrd="0" presId="urn:microsoft.com/office/officeart/2005/8/layout/hierarchy2"/>
    <dgm:cxn modelId="{172B66FA-6F88-9E4A-A723-E8EA64F8FEDE}" type="presParOf" srcId="{81F6B5B3-FB96-B241-BCF5-5FB9D8D76E33}" destId="{BE055746-EF6D-0C41-89F6-DE133BA486A9}" srcOrd="0" destOrd="0" presId="urn:microsoft.com/office/officeart/2005/8/layout/hierarchy2"/>
    <dgm:cxn modelId="{AF854AF0-FA53-8447-8761-D7D27B97ECDD}" type="presParOf" srcId="{16BC7869-4DBB-534B-A2CE-5AD365946B69}" destId="{9DCF6C38-B5A6-2B49-9059-7DAC43F71907}" srcOrd="1" destOrd="0" presId="urn:microsoft.com/office/officeart/2005/8/layout/hierarchy2"/>
    <dgm:cxn modelId="{68C83855-6DB2-1C42-866B-37786E2D6837}" type="presParOf" srcId="{9DCF6C38-B5A6-2B49-9059-7DAC43F71907}" destId="{A034529A-E732-A74C-B08B-EF21F071BB80}" srcOrd="0" destOrd="0" presId="urn:microsoft.com/office/officeart/2005/8/layout/hierarchy2"/>
    <dgm:cxn modelId="{26392378-E85D-FB47-9A8E-6D9F5C21B1F1}" type="presParOf" srcId="{9DCF6C38-B5A6-2B49-9059-7DAC43F71907}" destId="{0151C771-2A6E-6D44-97C8-FB107DE0BE10}" srcOrd="1" destOrd="0" presId="urn:microsoft.com/office/officeart/2005/8/layout/hierarchy2"/>
    <dgm:cxn modelId="{A8CB7114-6A33-ED42-A91E-6CAB8458F8A8}" type="presParOf" srcId="{16BC7869-4DBB-534B-A2CE-5AD365946B69}" destId="{9BA8C758-A537-CA4C-BEF3-21CC0C8FB15F}" srcOrd="2" destOrd="0" presId="urn:microsoft.com/office/officeart/2005/8/layout/hierarchy2"/>
    <dgm:cxn modelId="{E5635F17-953B-264F-8EA6-83C766977A6C}" type="presParOf" srcId="{9BA8C758-A537-CA4C-BEF3-21CC0C8FB15F}" destId="{D996444E-1906-684E-A51F-82F5A7A7376C}" srcOrd="0" destOrd="0" presId="urn:microsoft.com/office/officeart/2005/8/layout/hierarchy2"/>
    <dgm:cxn modelId="{203ABB07-CE21-DD45-8DCA-B50C3ADC00E8}" type="presParOf" srcId="{16BC7869-4DBB-534B-A2CE-5AD365946B69}" destId="{1FA37593-B38A-4E4C-8B54-F05BEDEB8191}" srcOrd="3" destOrd="0" presId="urn:microsoft.com/office/officeart/2005/8/layout/hierarchy2"/>
    <dgm:cxn modelId="{11EE6CD4-920B-DB4A-A304-2D0492D725E6}" type="presParOf" srcId="{1FA37593-B38A-4E4C-8B54-F05BEDEB8191}" destId="{A5B64AAB-387A-CE4D-AE95-7648EBE8FDB1}" srcOrd="0" destOrd="0" presId="urn:microsoft.com/office/officeart/2005/8/layout/hierarchy2"/>
    <dgm:cxn modelId="{FFC56F29-0213-134C-9AB6-E7666B3462CB}" type="presParOf" srcId="{1FA37593-B38A-4E4C-8B54-F05BEDEB8191}" destId="{2E00BFEA-3B14-8844-9A2F-4D358A540B54}" srcOrd="1" destOrd="0" presId="urn:microsoft.com/office/officeart/2005/8/layout/hierarchy2"/>
    <dgm:cxn modelId="{2385C057-5DE7-7B44-96DB-C713B6CCBE86}" type="presParOf" srcId="{16BC7869-4DBB-534B-A2CE-5AD365946B69}" destId="{9818EBC2-F08A-124E-97A9-49D57BF63BE1}" srcOrd="4" destOrd="0" presId="urn:microsoft.com/office/officeart/2005/8/layout/hierarchy2"/>
    <dgm:cxn modelId="{65BE15DF-A26E-934C-85F7-1F2CFB03C576}" type="presParOf" srcId="{9818EBC2-F08A-124E-97A9-49D57BF63BE1}" destId="{B815A2AB-C497-ED4A-8767-BA7F700F1782}" srcOrd="0" destOrd="0" presId="urn:microsoft.com/office/officeart/2005/8/layout/hierarchy2"/>
    <dgm:cxn modelId="{A2525C6A-B5E6-124F-8EA6-9879BFD9A755}" type="presParOf" srcId="{16BC7869-4DBB-534B-A2CE-5AD365946B69}" destId="{2755C343-4FFC-F246-B4ED-03BA380B572D}" srcOrd="5" destOrd="0" presId="urn:microsoft.com/office/officeart/2005/8/layout/hierarchy2"/>
    <dgm:cxn modelId="{7D0B634A-3477-DF48-A01C-3DD3DF708F8D}" type="presParOf" srcId="{2755C343-4FFC-F246-B4ED-03BA380B572D}" destId="{F50F082A-3827-6640-8F05-11B17BF8A88B}" srcOrd="0" destOrd="0" presId="urn:microsoft.com/office/officeart/2005/8/layout/hierarchy2"/>
    <dgm:cxn modelId="{868B4139-FF17-7B4A-A2E4-3DAA4D9A4C30}" type="presParOf" srcId="{2755C343-4FFC-F246-B4ED-03BA380B572D}" destId="{0F3BAC61-A08B-B944-89AB-9A43613F563F}" srcOrd="1" destOrd="0" presId="urn:microsoft.com/office/officeart/2005/8/layout/hierarchy2"/>
    <dgm:cxn modelId="{27EA50F5-9DFA-C54D-BF52-50352FEE7114}" type="presParOf" srcId="{16BC7869-4DBB-534B-A2CE-5AD365946B69}" destId="{CCB702CE-FCBF-DC4E-B0C5-706D291A26E9}" srcOrd="6" destOrd="0" presId="urn:microsoft.com/office/officeart/2005/8/layout/hierarchy2"/>
    <dgm:cxn modelId="{80EEE039-B95D-ED4A-84EB-49DCE1C1FD48}" type="presParOf" srcId="{CCB702CE-FCBF-DC4E-B0C5-706D291A26E9}" destId="{73DE9966-38BA-DA42-BE52-1946724A75D5}" srcOrd="0" destOrd="0" presId="urn:microsoft.com/office/officeart/2005/8/layout/hierarchy2"/>
    <dgm:cxn modelId="{F0A0FEE9-4AED-F747-82CA-A94063961EA3}" type="presParOf" srcId="{16BC7869-4DBB-534B-A2CE-5AD365946B69}" destId="{A0B41668-341B-634A-87DB-25D1CF6DDC8D}" srcOrd="7" destOrd="0" presId="urn:microsoft.com/office/officeart/2005/8/layout/hierarchy2"/>
    <dgm:cxn modelId="{07A9C8A2-443C-1F48-8393-359E9577A500}" type="presParOf" srcId="{A0B41668-341B-634A-87DB-25D1CF6DDC8D}" destId="{CA8F8069-275C-E649-982C-8D4ACEF1E3D4}" srcOrd="0" destOrd="0" presId="urn:microsoft.com/office/officeart/2005/8/layout/hierarchy2"/>
    <dgm:cxn modelId="{9922713F-0CD7-954D-B5BB-0DBDD42691D7}" type="presParOf" srcId="{A0B41668-341B-634A-87DB-25D1CF6DDC8D}" destId="{9DE9A66C-8288-F144-8B95-E50F45EDB0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13C76E-6BFE-DA47-8672-8A0884E26CE2}" type="doc">
      <dgm:prSet loTypeId="urn:microsoft.com/office/officeart/2005/8/layout/hierarchy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EADEA3-E78A-4B4C-8F9B-9883952FEA25}">
      <dgm:prSet phldrT="[Text]"/>
      <dgm:spPr/>
      <dgm:t>
        <a:bodyPr/>
        <a:lstStyle/>
        <a:p>
          <a:r>
            <a:rPr lang="en-US" dirty="0"/>
            <a:t>TOSCA CSAR v1.0/1.1</a:t>
          </a:r>
        </a:p>
      </dgm:t>
    </dgm:pt>
    <dgm:pt modelId="{9B3A0AE2-79F9-CF43-B244-7DA95095A596}" type="parTrans" cxnId="{4CCCAE61-CB88-3144-9D3D-44F4D9DC5DAD}">
      <dgm:prSet/>
      <dgm:spPr/>
      <dgm:t>
        <a:bodyPr/>
        <a:lstStyle/>
        <a:p>
          <a:endParaRPr lang="en-US"/>
        </a:p>
      </dgm:t>
    </dgm:pt>
    <dgm:pt modelId="{9B18A064-8676-5C4C-A393-437A36B19F26}" type="sibTrans" cxnId="{4CCCAE61-CB88-3144-9D3D-44F4D9DC5DAD}">
      <dgm:prSet/>
      <dgm:spPr/>
      <dgm:t>
        <a:bodyPr/>
        <a:lstStyle/>
        <a:p>
          <a:endParaRPr lang="en-US"/>
        </a:p>
      </dgm:t>
    </dgm:pt>
    <dgm:pt modelId="{35F4A21B-222F-EC4A-B9A0-26E5284A397A}">
      <dgm:prSet phldrT="[Text]"/>
      <dgm:spPr/>
      <dgm:t>
        <a:bodyPr/>
        <a:lstStyle/>
        <a:p>
          <a:r>
            <a:rPr lang="en-US" dirty="0"/>
            <a:t>ETSI SOL004 v2.3.1</a:t>
          </a:r>
        </a:p>
      </dgm:t>
    </dgm:pt>
    <dgm:pt modelId="{5E52AA49-3B8D-7648-8B45-E036B2211E1A}" type="parTrans" cxnId="{C4A5B21A-1B9C-C947-984A-3D91248E3743}">
      <dgm:prSet/>
      <dgm:spPr/>
      <dgm:t>
        <a:bodyPr/>
        <a:lstStyle/>
        <a:p>
          <a:endParaRPr lang="en-US"/>
        </a:p>
      </dgm:t>
    </dgm:pt>
    <dgm:pt modelId="{9FFD9E3C-F22D-2F46-B0C2-5E6187C7412F}" type="sibTrans" cxnId="{C4A5B21A-1B9C-C947-984A-3D91248E3743}">
      <dgm:prSet/>
      <dgm:spPr/>
      <dgm:t>
        <a:bodyPr/>
        <a:lstStyle/>
        <a:p>
          <a:endParaRPr lang="en-US"/>
        </a:p>
      </dgm:t>
    </dgm:pt>
    <dgm:pt modelId="{84A7C86E-95A6-164E-B4E9-2993649537BD}">
      <dgm:prSet phldrT="[Text]"/>
      <dgm:spPr/>
      <dgm:t>
        <a:bodyPr/>
        <a:lstStyle/>
        <a:p>
          <a:r>
            <a:rPr lang="en-US" dirty="0"/>
            <a:t>SONATA Package Format</a:t>
          </a:r>
        </a:p>
      </dgm:t>
    </dgm:pt>
    <dgm:pt modelId="{F110740E-10D1-9D46-86BE-87F64B452B9D}" type="parTrans" cxnId="{7A320628-0AE8-4948-BD1C-3F5617E9ADC2}">
      <dgm:prSet/>
      <dgm:spPr/>
      <dgm:t>
        <a:bodyPr/>
        <a:lstStyle/>
        <a:p>
          <a:endParaRPr lang="en-US"/>
        </a:p>
      </dgm:t>
    </dgm:pt>
    <dgm:pt modelId="{9D1556F5-FDBB-D449-9925-E49BA55A1746}" type="sibTrans" cxnId="{7A320628-0AE8-4948-BD1C-3F5617E9ADC2}">
      <dgm:prSet/>
      <dgm:spPr/>
      <dgm:t>
        <a:bodyPr/>
        <a:lstStyle/>
        <a:p>
          <a:endParaRPr lang="en-US"/>
        </a:p>
      </dgm:t>
    </dgm:pt>
    <dgm:pt modelId="{5D8C4C21-DFA8-DB43-9D5D-4B4D0D1BF00E}">
      <dgm:prSet phldrT="[Text]"/>
      <dgm:spPr/>
      <dgm:t>
        <a:bodyPr/>
        <a:lstStyle/>
        <a:p>
          <a:r>
            <a:rPr lang="en-US" dirty="0"/>
            <a:t>OSM Package Format</a:t>
          </a:r>
        </a:p>
      </dgm:t>
    </dgm:pt>
    <dgm:pt modelId="{371B5622-9854-3C40-B8D7-50510AB4D03D}" type="parTrans" cxnId="{0C779CAA-7BA9-B54F-B99D-4AB915E88EED}">
      <dgm:prSet/>
      <dgm:spPr/>
      <dgm:t>
        <a:bodyPr/>
        <a:lstStyle/>
        <a:p>
          <a:endParaRPr lang="en-US"/>
        </a:p>
      </dgm:t>
    </dgm:pt>
    <dgm:pt modelId="{0BE6FF00-2A66-5C49-A098-A6CD94196C76}" type="sibTrans" cxnId="{0C779CAA-7BA9-B54F-B99D-4AB915E88EED}">
      <dgm:prSet/>
      <dgm:spPr/>
      <dgm:t>
        <a:bodyPr/>
        <a:lstStyle/>
        <a:p>
          <a:endParaRPr lang="en-US"/>
        </a:p>
      </dgm:t>
    </dgm:pt>
    <dgm:pt modelId="{A2978CEC-0A5C-A84F-AA23-17353E75777E}">
      <dgm:prSet/>
      <dgm:spPr/>
      <dgm:t>
        <a:bodyPr/>
        <a:lstStyle/>
        <a:p>
          <a:r>
            <a:rPr lang="en-US" dirty="0"/>
            <a:t>ONAP Package Format</a:t>
          </a:r>
        </a:p>
      </dgm:t>
    </dgm:pt>
    <dgm:pt modelId="{AC5F0175-A708-C743-A29A-AD6C9241D96C}" type="parTrans" cxnId="{D71921AD-6EAD-7449-8C53-73C065DD6899}">
      <dgm:prSet/>
      <dgm:spPr/>
      <dgm:t>
        <a:bodyPr/>
        <a:lstStyle/>
        <a:p>
          <a:endParaRPr lang="en-US"/>
        </a:p>
      </dgm:t>
    </dgm:pt>
    <dgm:pt modelId="{8EE1A9B9-94D2-5143-88CE-179A0E1FC906}" type="sibTrans" cxnId="{D71921AD-6EAD-7449-8C53-73C065DD6899}">
      <dgm:prSet/>
      <dgm:spPr/>
      <dgm:t>
        <a:bodyPr/>
        <a:lstStyle/>
        <a:p>
          <a:endParaRPr lang="en-US"/>
        </a:p>
      </dgm:t>
    </dgm:pt>
    <dgm:pt modelId="{832C3C9F-9CE9-4745-8CF5-996DEF42464D}">
      <dgm:prSet/>
      <dgm:spPr/>
      <dgm:t>
        <a:bodyPr/>
        <a:lstStyle/>
        <a:p>
          <a:r>
            <a:rPr lang="en-US" dirty="0" err="1"/>
            <a:t>OpenBaton</a:t>
          </a:r>
          <a:r>
            <a:rPr lang="en-US" dirty="0"/>
            <a:t> Package Format</a:t>
          </a:r>
        </a:p>
      </dgm:t>
    </dgm:pt>
    <dgm:pt modelId="{03C586CB-CCCC-8046-AFFC-81AD483BEA3E}" type="parTrans" cxnId="{0A9F259B-84A8-CE4E-97E7-3842F3512958}">
      <dgm:prSet/>
      <dgm:spPr/>
      <dgm:t>
        <a:bodyPr/>
        <a:lstStyle/>
        <a:p>
          <a:endParaRPr lang="en-US"/>
        </a:p>
      </dgm:t>
    </dgm:pt>
    <dgm:pt modelId="{2584E990-CCA4-764F-AE24-F2F5BB753EAD}" type="sibTrans" cxnId="{0A9F259B-84A8-CE4E-97E7-3842F3512958}">
      <dgm:prSet/>
      <dgm:spPr/>
      <dgm:t>
        <a:bodyPr/>
        <a:lstStyle/>
        <a:p>
          <a:endParaRPr lang="en-US"/>
        </a:p>
      </dgm:t>
    </dgm:pt>
    <dgm:pt modelId="{96BE9F43-2C12-0B48-ACB1-70B86C8422FC}" type="pres">
      <dgm:prSet presAssocID="{DA13C76E-6BFE-DA47-8672-8A0884E26CE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4B6B5B5-DBF6-A940-8A76-FF36E4EB1EAB}" type="pres">
      <dgm:prSet presAssocID="{58EADEA3-E78A-4B4C-8F9B-9883952FEA25}" presName="root1" presStyleCnt="0"/>
      <dgm:spPr/>
    </dgm:pt>
    <dgm:pt modelId="{06E1E1EE-E9B6-3F4C-A21B-9B4837565101}" type="pres">
      <dgm:prSet presAssocID="{58EADEA3-E78A-4B4C-8F9B-9883952FEA25}" presName="LevelOneTextNode" presStyleLbl="node0" presStyleIdx="0" presStyleCnt="1" custLinFactNeighborX="-40512" custLinFactNeighborY="5960">
        <dgm:presLayoutVars>
          <dgm:chPref val="3"/>
        </dgm:presLayoutVars>
      </dgm:prSet>
      <dgm:spPr/>
    </dgm:pt>
    <dgm:pt modelId="{36728C49-E836-244E-BBFA-3CDB41DAEAD7}" type="pres">
      <dgm:prSet presAssocID="{58EADEA3-E78A-4B4C-8F9B-9883952FEA25}" presName="level2hierChild" presStyleCnt="0"/>
      <dgm:spPr/>
    </dgm:pt>
    <dgm:pt modelId="{082B3330-5360-DB46-A8EF-B699D65B0E66}" type="pres">
      <dgm:prSet presAssocID="{5E52AA49-3B8D-7648-8B45-E036B2211E1A}" presName="conn2-1" presStyleLbl="parChTrans1D2" presStyleIdx="0" presStyleCnt="1"/>
      <dgm:spPr/>
    </dgm:pt>
    <dgm:pt modelId="{696501FB-07CD-D44F-A344-0A919E367FED}" type="pres">
      <dgm:prSet presAssocID="{5E52AA49-3B8D-7648-8B45-E036B2211E1A}" presName="connTx" presStyleLbl="parChTrans1D2" presStyleIdx="0" presStyleCnt="1"/>
      <dgm:spPr/>
    </dgm:pt>
    <dgm:pt modelId="{64A8A5A0-B77A-5345-B090-AB1C9558F32E}" type="pres">
      <dgm:prSet presAssocID="{35F4A21B-222F-EC4A-B9A0-26E5284A397A}" presName="root2" presStyleCnt="0"/>
      <dgm:spPr/>
    </dgm:pt>
    <dgm:pt modelId="{6A94E916-906E-D64E-ADF1-7CF3AF1934B7}" type="pres">
      <dgm:prSet presAssocID="{35F4A21B-222F-EC4A-B9A0-26E5284A397A}" presName="LevelTwoTextNode" presStyleLbl="node2" presStyleIdx="0" presStyleCnt="1" custLinFactNeighborX="-68590" custLinFactNeighborY="5960">
        <dgm:presLayoutVars>
          <dgm:chPref val="3"/>
        </dgm:presLayoutVars>
      </dgm:prSet>
      <dgm:spPr/>
    </dgm:pt>
    <dgm:pt modelId="{16BC7869-4DBB-534B-A2CE-5AD365946B69}" type="pres">
      <dgm:prSet presAssocID="{35F4A21B-222F-EC4A-B9A0-26E5284A397A}" presName="level3hierChild" presStyleCnt="0"/>
      <dgm:spPr/>
    </dgm:pt>
    <dgm:pt modelId="{81F6B5B3-FB96-B241-BCF5-5FB9D8D76E33}" type="pres">
      <dgm:prSet presAssocID="{F110740E-10D1-9D46-86BE-87F64B452B9D}" presName="conn2-1" presStyleLbl="parChTrans1D3" presStyleIdx="0" presStyleCnt="4"/>
      <dgm:spPr/>
    </dgm:pt>
    <dgm:pt modelId="{BE055746-EF6D-0C41-89F6-DE133BA486A9}" type="pres">
      <dgm:prSet presAssocID="{F110740E-10D1-9D46-86BE-87F64B452B9D}" presName="connTx" presStyleLbl="parChTrans1D3" presStyleIdx="0" presStyleCnt="4"/>
      <dgm:spPr/>
    </dgm:pt>
    <dgm:pt modelId="{9DCF6C38-B5A6-2B49-9059-7DAC43F71907}" type="pres">
      <dgm:prSet presAssocID="{84A7C86E-95A6-164E-B4E9-2993649537BD}" presName="root2" presStyleCnt="0"/>
      <dgm:spPr/>
    </dgm:pt>
    <dgm:pt modelId="{A034529A-E732-A74C-B08B-EF21F071BB80}" type="pres">
      <dgm:prSet presAssocID="{84A7C86E-95A6-164E-B4E9-2993649537BD}" presName="LevelTwoTextNode" presStyleLbl="node3" presStyleIdx="0" presStyleCnt="4">
        <dgm:presLayoutVars>
          <dgm:chPref val="3"/>
        </dgm:presLayoutVars>
      </dgm:prSet>
      <dgm:spPr/>
    </dgm:pt>
    <dgm:pt modelId="{0151C771-2A6E-6D44-97C8-FB107DE0BE10}" type="pres">
      <dgm:prSet presAssocID="{84A7C86E-95A6-164E-B4E9-2993649537BD}" presName="level3hierChild" presStyleCnt="0"/>
      <dgm:spPr/>
    </dgm:pt>
    <dgm:pt modelId="{9BA8C758-A537-CA4C-BEF3-21CC0C8FB15F}" type="pres">
      <dgm:prSet presAssocID="{371B5622-9854-3C40-B8D7-50510AB4D03D}" presName="conn2-1" presStyleLbl="parChTrans1D3" presStyleIdx="1" presStyleCnt="4"/>
      <dgm:spPr/>
    </dgm:pt>
    <dgm:pt modelId="{D996444E-1906-684E-A51F-82F5A7A7376C}" type="pres">
      <dgm:prSet presAssocID="{371B5622-9854-3C40-B8D7-50510AB4D03D}" presName="connTx" presStyleLbl="parChTrans1D3" presStyleIdx="1" presStyleCnt="4"/>
      <dgm:spPr/>
    </dgm:pt>
    <dgm:pt modelId="{1FA37593-B38A-4E4C-8B54-F05BEDEB8191}" type="pres">
      <dgm:prSet presAssocID="{5D8C4C21-DFA8-DB43-9D5D-4B4D0D1BF00E}" presName="root2" presStyleCnt="0"/>
      <dgm:spPr/>
    </dgm:pt>
    <dgm:pt modelId="{A5B64AAB-387A-CE4D-AE95-7648EBE8FDB1}" type="pres">
      <dgm:prSet presAssocID="{5D8C4C21-DFA8-DB43-9D5D-4B4D0D1BF00E}" presName="LevelTwoTextNode" presStyleLbl="node3" presStyleIdx="1" presStyleCnt="4">
        <dgm:presLayoutVars>
          <dgm:chPref val="3"/>
        </dgm:presLayoutVars>
      </dgm:prSet>
      <dgm:spPr/>
    </dgm:pt>
    <dgm:pt modelId="{2E00BFEA-3B14-8844-9A2F-4D358A540B54}" type="pres">
      <dgm:prSet presAssocID="{5D8C4C21-DFA8-DB43-9D5D-4B4D0D1BF00E}" presName="level3hierChild" presStyleCnt="0"/>
      <dgm:spPr/>
    </dgm:pt>
    <dgm:pt modelId="{9818EBC2-F08A-124E-97A9-49D57BF63BE1}" type="pres">
      <dgm:prSet presAssocID="{AC5F0175-A708-C743-A29A-AD6C9241D96C}" presName="conn2-1" presStyleLbl="parChTrans1D3" presStyleIdx="2" presStyleCnt="4"/>
      <dgm:spPr/>
    </dgm:pt>
    <dgm:pt modelId="{B815A2AB-C497-ED4A-8767-BA7F700F1782}" type="pres">
      <dgm:prSet presAssocID="{AC5F0175-A708-C743-A29A-AD6C9241D96C}" presName="connTx" presStyleLbl="parChTrans1D3" presStyleIdx="2" presStyleCnt="4"/>
      <dgm:spPr/>
    </dgm:pt>
    <dgm:pt modelId="{2755C343-4FFC-F246-B4ED-03BA380B572D}" type="pres">
      <dgm:prSet presAssocID="{A2978CEC-0A5C-A84F-AA23-17353E75777E}" presName="root2" presStyleCnt="0"/>
      <dgm:spPr/>
    </dgm:pt>
    <dgm:pt modelId="{F50F082A-3827-6640-8F05-11B17BF8A88B}" type="pres">
      <dgm:prSet presAssocID="{A2978CEC-0A5C-A84F-AA23-17353E75777E}" presName="LevelTwoTextNode" presStyleLbl="node3" presStyleIdx="2" presStyleCnt="4">
        <dgm:presLayoutVars>
          <dgm:chPref val="3"/>
        </dgm:presLayoutVars>
      </dgm:prSet>
      <dgm:spPr/>
    </dgm:pt>
    <dgm:pt modelId="{0F3BAC61-A08B-B944-89AB-9A43613F563F}" type="pres">
      <dgm:prSet presAssocID="{A2978CEC-0A5C-A84F-AA23-17353E75777E}" presName="level3hierChild" presStyleCnt="0"/>
      <dgm:spPr/>
    </dgm:pt>
    <dgm:pt modelId="{CCB702CE-FCBF-DC4E-B0C5-706D291A26E9}" type="pres">
      <dgm:prSet presAssocID="{03C586CB-CCCC-8046-AFFC-81AD483BEA3E}" presName="conn2-1" presStyleLbl="parChTrans1D3" presStyleIdx="3" presStyleCnt="4"/>
      <dgm:spPr/>
    </dgm:pt>
    <dgm:pt modelId="{73DE9966-38BA-DA42-BE52-1946724A75D5}" type="pres">
      <dgm:prSet presAssocID="{03C586CB-CCCC-8046-AFFC-81AD483BEA3E}" presName="connTx" presStyleLbl="parChTrans1D3" presStyleIdx="3" presStyleCnt="4"/>
      <dgm:spPr/>
    </dgm:pt>
    <dgm:pt modelId="{A0B41668-341B-634A-87DB-25D1CF6DDC8D}" type="pres">
      <dgm:prSet presAssocID="{832C3C9F-9CE9-4745-8CF5-996DEF42464D}" presName="root2" presStyleCnt="0"/>
      <dgm:spPr/>
    </dgm:pt>
    <dgm:pt modelId="{CA8F8069-275C-E649-982C-8D4ACEF1E3D4}" type="pres">
      <dgm:prSet presAssocID="{832C3C9F-9CE9-4745-8CF5-996DEF42464D}" presName="LevelTwoTextNode" presStyleLbl="node3" presStyleIdx="3" presStyleCnt="4">
        <dgm:presLayoutVars>
          <dgm:chPref val="3"/>
        </dgm:presLayoutVars>
      </dgm:prSet>
      <dgm:spPr/>
    </dgm:pt>
    <dgm:pt modelId="{9DE9A66C-8288-F144-8B95-E50F45EDB0C0}" type="pres">
      <dgm:prSet presAssocID="{832C3C9F-9CE9-4745-8CF5-996DEF42464D}" presName="level3hierChild" presStyleCnt="0"/>
      <dgm:spPr/>
    </dgm:pt>
  </dgm:ptLst>
  <dgm:cxnLst>
    <dgm:cxn modelId="{C4A5B21A-1B9C-C947-984A-3D91248E3743}" srcId="{58EADEA3-E78A-4B4C-8F9B-9883952FEA25}" destId="{35F4A21B-222F-EC4A-B9A0-26E5284A397A}" srcOrd="0" destOrd="0" parTransId="{5E52AA49-3B8D-7648-8B45-E036B2211E1A}" sibTransId="{9FFD9E3C-F22D-2F46-B0C2-5E6187C7412F}"/>
    <dgm:cxn modelId="{4302C21A-3AC6-EE40-A0ED-DD469C596021}" type="presOf" srcId="{5D8C4C21-DFA8-DB43-9D5D-4B4D0D1BF00E}" destId="{A5B64AAB-387A-CE4D-AE95-7648EBE8FDB1}" srcOrd="0" destOrd="0" presId="urn:microsoft.com/office/officeart/2005/8/layout/hierarchy2"/>
    <dgm:cxn modelId="{7A320628-0AE8-4948-BD1C-3F5617E9ADC2}" srcId="{35F4A21B-222F-EC4A-B9A0-26E5284A397A}" destId="{84A7C86E-95A6-164E-B4E9-2993649537BD}" srcOrd="0" destOrd="0" parTransId="{F110740E-10D1-9D46-86BE-87F64B452B9D}" sibTransId="{9D1556F5-FDBB-D449-9925-E49BA55A1746}"/>
    <dgm:cxn modelId="{6D925D30-F7FF-6B4B-A815-10EF9A7E65DB}" type="presOf" srcId="{58EADEA3-E78A-4B4C-8F9B-9883952FEA25}" destId="{06E1E1EE-E9B6-3F4C-A21B-9B4837565101}" srcOrd="0" destOrd="0" presId="urn:microsoft.com/office/officeart/2005/8/layout/hierarchy2"/>
    <dgm:cxn modelId="{F0DC9B36-924D-FB4A-A2FC-416A082B13FA}" type="presOf" srcId="{DA13C76E-6BFE-DA47-8672-8A0884E26CE2}" destId="{96BE9F43-2C12-0B48-ACB1-70B86C8422FC}" srcOrd="0" destOrd="0" presId="urn:microsoft.com/office/officeart/2005/8/layout/hierarchy2"/>
    <dgm:cxn modelId="{86E6B53D-5E53-174B-93B7-4C3C92765935}" type="presOf" srcId="{F110740E-10D1-9D46-86BE-87F64B452B9D}" destId="{BE055746-EF6D-0C41-89F6-DE133BA486A9}" srcOrd="1" destOrd="0" presId="urn:microsoft.com/office/officeart/2005/8/layout/hierarchy2"/>
    <dgm:cxn modelId="{8E9F5652-E6AF-6F44-BA68-BBDB6C4D6D42}" type="presOf" srcId="{832C3C9F-9CE9-4745-8CF5-996DEF42464D}" destId="{CA8F8069-275C-E649-982C-8D4ACEF1E3D4}" srcOrd="0" destOrd="0" presId="urn:microsoft.com/office/officeart/2005/8/layout/hierarchy2"/>
    <dgm:cxn modelId="{16A11059-F003-EB4E-B442-E33C228B1F37}" type="presOf" srcId="{F110740E-10D1-9D46-86BE-87F64B452B9D}" destId="{81F6B5B3-FB96-B241-BCF5-5FB9D8D76E33}" srcOrd="0" destOrd="0" presId="urn:microsoft.com/office/officeart/2005/8/layout/hierarchy2"/>
    <dgm:cxn modelId="{4CCCAE61-CB88-3144-9D3D-44F4D9DC5DAD}" srcId="{DA13C76E-6BFE-DA47-8672-8A0884E26CE2}" destId="{58EADEA3-E78A-4B4C-8F9B-9883952FEA25}" srcOrd="0" destOrd="0" parTransId="{9B3A0AE2-79F9-CF43-B244-7DA95095A596}" sibTransId="{9B18A064-8676-5C4C-A393-437A36B19F26}"/>
    <dgm:cxn modelId="{A837D465-B572-2C40-8BDA-3C18865D0D42}" type="presOf" srcId="{A2978CEC-0A5C-A84F-AA23-17353E75777E}" destId="{F50F082A-3827-6640-8F05-11B17BF8A88B}" srcOrd="0" destOrd="0" presId="urn:microsoft.com/office/officeart/2005/8/layout/hierarchy2"/>
    <dgm:cxn modelId="{D510AD68-6E93-B34E-946F-A094DFE58DAF}" type="presOf" srcId="{371B5622-9854-3C40-B8D7-50510AB4D03D}" destId="{D996444E-1906-684E-A51F-82F5A7A7376C}" srcOrd="1" destOrd="0" presId="urn:microsoft.com/office/officeart/2005/8/layout/hierarchy2"/>
    <dgm:cxn modelId="{6C079F6D-1994-7F42-81E9-2F602FD5D04E}" type="presOf" srcId="{03C586CB-CCCC-8046-AFFC-81AD483BEA3E}" destId="{73DE9966-38BA-DA42-BE52-1946724A75D5}" srcOrd="1" destOrd="0" presId="urn:microsoft.com/office/officeart/2005/8/layout/hierarchy2"/>
    <dgm:cxn modelId="{48714973-B6D9-C74E-9D78-EAA5AD42BD96}" type="presOf" srcId="{371B5622-9854-3C40-B8D7-50510AB4D03D}" destId="{9BA8C758-A537-CA4C-BEF3-21CC0C8FB15F}" srcOrd="0" destOrd="0" presId="urn:microsoft.com/office/officeart/2005/8/layout/hierarchy2"/>
    <dgm:cxn modelId="{A1E13B7B-5EF5-BE42-BE3A-672182564548}" type="presOf" srcId="{5E52AA49-3B8D-7648-8B45-E036B2211E1A}" destId="{696501FB-07CD-D44F-A344-0A919E367FED}" srcOrd="1" destOrd="0" presId="urn:microsoft.com/office/officeart/2005/8/layout/hierarchy2"/>
    <dgm:cxn modelId="{A9F38585-6D7F-DA4A-8CF7-D70E6E561BB1}" type="presOf" srcId="{03C586CB-CCCC-8046-AFFC-81AD483BEA3E}" destId="{CCB702CE-FCBF-DC4E-B0C5-706D291A26E9}" srcOrd="0" destOrd="0" presId="urn:microsoft.com/office/officeart/2005/8/layout/hierarchy2"/>
    <dgm:cxn modelId="{620BC386-9BAA-B349-A951-6BD54961B62E}" type="presOf" srcId="{35F4A21B-222F-EC4A-B9A0-26E5284A397A}" destId="{6A94E916-906E-D64E-ADF1-7CF3AF1934B7}" srcOrd="0" destOrd="0" presId="urn:microsoft.com/office/officeart/2005/8/layout/hierarchy2"/>
    <dgm:cxn modelId="{0A9F259B-84A8-CE4E-97E7-3842F3512958}" srcId="{35F4A21B-222F-EC4A-B9A0-26E5284A397A}" destId="{832C3C9F-9CE9-4745-8CF5-996DEF42464D}" srcOrd="3" destOrd="0" parTransId="{03C586CB-CCCC-8046-AFFC-81AD483BEA3E}" sibTransId="{2584E990-CCA4-764F-AE24-F2F5BB753EAD}"/>
    <dgm:cxn modelId="{0C779CAA-7BA9-B54F-B99D-4AB915E88EED}" srcId="{35F4A21B-222F-EC4A-B9A0-26E5284A397A}" destId="{5D8C4C21-DFA8-DB43-9D5D-4B4D0D1BF00E}" srcOrd="1" destOrd="0" parTransId="{371B5622-9854-3C40-B8D7-50510AB4D03D}" sibTransId="{0BE6FF00-2A66-5C49-A098-A6CD94196C76}"/>
    <dgm:cxn modelId="{FE8815AC-BE70-1B42-8B14-EBBA235C1B01}" type="presOf" srcId="{84A7C86E-95A6-164E-B4E9-2993649537BD}" destId="{A034529A-E732-A74C-B08B-EF21F071BB80}" srcOrd="0" destOrd="0" presId="urn:microsoft.com/office/officeart/2005/8/layout/hierarchy2"/>
    <dgm:cxn modelId="{D71921AD-6EAD-7449-8C53-73C065DD6899}" srcId="{35F4A21B-222F-EC4A-B9A0-26E5284A397A}" destId="{A2978CEC-0A5C-A84F-AA23-17353E75777E}" srcOrd="2" destOrd="0" parTransId="{AC5F0175-A708-C743-A29A-AD6C9241D96C}" sibTransId="{8EE1A9B9-94D2-5143-88CE-179A0E1FC906}"/>
    <dgm:cxn modelId="{4A50FDD1-AAB3-EA43-8A83-55C66F417FC6}" type="presOf" srcId="{5E52AA49-3B8D-7648-8B45-E036B2211E1A}" destId="{082B3330-5360-DB46-A8EF-B699D65B0E66}" srcOrd="0" destOrd="0" presId="urn:microsoft.com/office/officeart/2005/8/layout/hierarchy2"/>
    <dgm:cxn modelId="{DFFACDE0-6F66-BC48-98AA-8C3E36325B9F}" type="presOf" srcId="{AC5F0175-A708-C743-A29A-AD6C9241D96C}" destId="{9818EBC2-F08A-124E-97A9-49D57BF63BE1}" srcOrd="0" destOrd="0" presId="urn:microsoft.com/office/officeart/2005/8/layout/hierarchy2"/>
    <dgm:cxn modelId="{97883CF0-131E-9944-8A68-CC17E76751A1}" type="presOf" srcId="{AC5F0175-A708-C743-A29A-AD6C9241D96C}" destId="{B815A2AB-C497-ED4A-8767-BA7F700F1782}" srcOrd="1" destOrd="0" presId="urn:microsoft.com/office/officeart/2005/8/layout/hierarchy2"/>
    <dgm:cxn modelId="{C93AF922-6698-2444-8CD8-F9F914DCB9E2}" type="presParOf" srcId="{96BE9F43-2C12-0B48-ACB1-70B86C8422FC}" destId="{F4B6B5B5-DBF6-A940-8A76-FF36E4EB1EAB}" srcOrd="0" destOrd="0" presId="urn:microsoft.com/office/officeart/2005/8/layout/hierarchy2"/>
    <dgm:cxn modelId="{2093833F-8ABB-F648-A44D-E90B07EA6DA0}" type="presParOf" srcId="{F4B6B5B5-DBF6-A940-8A76-FF36E4EB1EAB}" destId="{06E1E1EE-E9B6-3F4C-A21B-9B4837565101}" srcOrd="0" destOrd="0" presId="urn:microsoft.com/office/officeart/2005/8/layout/hierarchy2"/>
    <dgm:cxn modelId="{68B4BB10-61BA-6F41-B85A-5B4468F30473}" type="presParOf" srcId="{F4B6B5B5-DBF6-A940-8A76-FF36E4EB1EAB}" destId="{36728C49-E836-244E-BBFA-3CDB41DAEAD7}" srcOrd="1" destOrd="0" presId="urn:microsoft.com/office/officeart/2005/8/layout/hierarchy2"/>
    <dgm:cxn modelId="{BF5B3D2C-BE77-2043-A8C8-17BEA2E8C6CF}" type="presParOf" srcId="{36728C49-E836-244E-BBFA-3CDB41DAEAD7}" destId="{082B3330-5360-DB46-A8EF-B699D65B0E66}" srcOrd="0" destOrd="0" presId="urn:microsoft.com/office/officeart/2005/8/layout/hierarchy2"/>
    <dgm:cxn modelId="{37680AE6-670D-4741-B881-EB1912ACD1AA}" type="presParOf" srcId="{082B3330-5360-DB46-A8EF-B699D65B0E66}" destId="{696501FB-07CD-D44F-A344-0A919E367FED}" srcOrd="0" destOrd="0" presId="urn:microsoft.com/office/officeart/2005/8/layout/hierarchy2"/>
    <dgm:cxn modelId="{5F5B272B-838C-994D-B7A6-808459E986DF}" type="presParOf" srcId="{36728C49-E836-244E-BBFA-3CDB41DAEAD7}" destId="{64A8A5A0-B77A-5345-B090-AB1C9558F32E}" srcOrd="1" destOrd="0" presId="urn:microsoft.com/office/officeart/2005/8/layout/hierarchy2"/>
    <dgm:cxn modelId="{3B6BCE71-DFE1-3140-837E-26E58A4CAED1}" type="presParOf" srcId="{64A8A5A0-B77A-5345-B090-AB1C9558F32E}" destId="{6A94E916-906E-D64E-ADF1-7CF3AF1934B7}" srcOrd="0" destOrd="0" presId="urn:microsoft.com/office/officeart/2005/8/layout/hierarchy2"/>
    <dgm:cxn modelId="{2395EDF7-CE98-DD4F-AD9E-6FD13438CDFA}" type="presParOf" srcId="{64A8A5A0-B77A-5345-B090-AB1C9558F32E}" destId="{16BC7869-4DBB-534B-A2CE-5AD365946B69}" srcOrd="1" destOrd="0" presId="urn:microsoft.com/office/officeart/2005/8/layout/hierarchy2"/>
    <dgm:cxn modelId="{39FF2ABB-8B76-5D42-8003-00CBED25BADB}" type="presParOf" srcId="{16BC7869-4DBB-534B-A2CE-5AD365946B69}" destId="{81F6B5B3-FB96-B241-BCF5-5FB9D8D76E33}" srcOrd="0" destOrd="0" presId="urn:microsoft.com/office/officeart/2005/8/layout/hierarchy2"/>
    <dgm:cxn modelId="{172B66FA-6F88-9E4A-A723-E8EA64F8FEDE}" type="presParOf" srcId="{81F6B5B3-FB96-B241-BCF5-5FB9D8D76E33}" destId="{BE055746-EF6D-0C41-89F6-DE133BA486A9}" srcOrd="0" destOrd="0" presId="urn:microsoft.com/office/officeart/2005/8/layout/hierarchy2"/>
    <dgm:cxn modelId="{AF854AF0-FA53-8447-8761-D7D27B97ECDD}" type="presParOf" srcId="{16BC7869-4DBB-534B-A2CE-5AD365946B69}" destId="{9DCF6C38-B5A6-2B49-9059-7DAC43F71907}" srcOrd="1" destOrd="0" presId="urn:microsoft.com/office/officeart/2005/8/layout/hierarchy2"/>
    <dgm:cxn modelId="{68C83855-6DB2-1C42-866B-37786E2D6837}" type="presParOf" srcId="{9DCF6C38-B5A6-2B49-9059-7DAC43F71907}" destId="{A034529A-E732-A74C-B08B-EF21F071BB80}" srcOrd="0" destOrd="0" presId="urn:microsoft.com/office/officeart/2005/8/layout/hierarchy2"/>
    <dgm:cxn modelId="{26392378-E85D-FB47-9A8E-6D9F5C21B1F1}" type="presParOf" srcId="{9DCF6C38-B5A6-2B49-9059-7DAC43F71907}" destId="{0151C771-2A6E-6D44-97C8-FB107DE0BE10}" srcOrd="1" destOrd="0" presId="urn:microsoft.com/office/officeart/2005/8/layout/hierarchy2"/>
    <dgm:cxn modelId="{A8CB7114-6A33-ED42-A91E-6CAB8458F8A8}" type="presParOf" srcId="{16BC7869-4DBB-534B-A2CE-5AD365946B69}" destId="{9BA8C758-A537-CA4C-BEF3-21CC0C8FB15F}" srcOrd="2" destOrd="0" presId="urn:microsoft.com/office/officeart/2005/8/layout/hierarchy2"/>
    <dgm:cxn modelId="{E5635F17-953B-264F-8EA6-83C766977A6C}" type="presParOf" srcId="{9BA8C758-A537-CA4C-BEF3-21CC0C8FB15F}" destId="{D996444E-1906-684E-A51F-82F5A7A7376C}" srcOrd="0" destOrd="0" presId="urn:microsoft.com/office/officeart/2005/8/layout/hierarchy2"/>
    <dgm:cxn modelId="{203ABB07-CE21-DD45-8DCA-B50C3ADC00E8}" type="presParOf" srcId="{16BC7869-4DBB-534B-A2CE-5AD365946B69}" destId="{1FA37593-B38A-4E4C-8B54-F05BEDEB8191}" srcOrd="3" destOrd="0" presId="urn:microsoft.com/office/officeart/2005/8/layout/hierarchy2"/>
    <dgm:cxn modelId="{11EE6CD4-920B-DB4A-A304-2D0492D725E6}" type="presParOf" srcId="{1FA37593-B38A-4E4C-8B54-F05BEDEB8191}" destId="{A5B64AAB-387A-CE4D-AE95-7648EBE8FDB1}" srcOrd="0" destOrd="0" presId="urn:microsoft.com/office/officeart/2005/8/layout/hierarchy2"/>
    <dgm:cxn modelId="{FFC56F29-0213-134C-9AB6-E7666B3462CB}" type="presParOf" srcId="{1FA37593-B38A-4E4C-8B54-F05BEDEB8191}" destId="{2E00BFEA-3B14-8844-9A2F-4D358A540B54}" srcOrd="1" destOrd="0" presId="urn:microsoft.com/office/officeart/2005/8/layout/hierarchy2"/>
    <dgm:cxn modelId="{2385C057-5DE7-7B44-96DB-C713B6CCBE86}" type="presParOf" srcId="{16BC7869-4DBB-534B-A2CE-5AD365946B69}" destId="{9818EBC2-F08A-124E-97A9-49D57BF63BE1}" srcOrd="4" destOrd="0" presId="urn:microsoft.com/office/officeart/2005/8/layout/hierarchy2"/>
    <dgm:cxn modelId="{65BE15DF-A26E-934C-85F7-1F2CFB03C576}" type="presParOf" srcId="{9818EBC2-F08A-124E-97A9-49D57BF63BE1}" destId="{B815A2AB-C497-ED4A-8767-BA7F700F1782}" srcOrd="0" destOrd="0" presId="urn:microsoft.com/office/officeart/2005/8/layout/hierarchy2"/>
    <dgm:cxn modelId="{A2525C6A-B5E6-124F-8EA6-9879BFD9A755}" type="presParOf" srcId="{16BC7869-4DBB-534B-A2CE-5AD365946B69}" destId="{2755C343-4FFC-F246-B4ED-03BA380B572D}" srcOrd="5" destOrd="0" presId="urn:microsoft.com/office/officeart/2005/8/layout/hierarchy2"/>
    <dgm:cxn modelId="{7D0B634A-3477-DF48-A01C-3DD3DF708F8D}" type="presParOf" srcId="{2755C343-4FFC-F246-B4ED-03BA380B572D}" destId="{F50F082A-3827-6640-8F05-11B17BF8A88B}" srcOrd="0" destOrd="0" presId="urn:microsoft.com/office/officeart/2005/8/layout/hierarchy2"/>
    <dgm:cxn modelId="{868B4139-FF17-7B4A-A2E4-3DAA4D9A4C30}" type="presParOf" srcId="{2755C343-4FFC-F246-B4ED-03BA380B572D}" destId="{0F3BAC61-A08B-B944-89AB-9A43613F563F}" srcOrd="1" destOrd="0" presId="urn:microsoft.com/office/officeart/2005/8/layout/hierarchy2"/>
    <dgm:cxn modelId="{27EA50F5-9DFA-C54D-BF52-50352FEE7114}" type="presParOf" srcId="{16BC7869-4DBB-534B-A2CE-5AD365946B69}" destId="{CCB702CE-FCBF-DC4E-B0C5-706D291A26E9}" srcOrd="6" destOrd="0" presId="urn:microsoft.com/office/officeart/2005/8/layout/hierarchy2"/>
    <dgm:cxn modelId="{80EEE039-B95D-ED4A-84EB-49DCE1C1FD48}" type="presParOf" srcId="{CCB702CE-FCBF-DC4E-B0C5-706D291A26E9}" destId="{73DE9966-38BA-DA42-BE52-1946724A75D5}" srcOrd="0" destOrd="0" presId="urn:microsoft.com/office/officeart/2005/8/layout/hierarchy2"/>
    <dgm:cxn modelId="{F0A0FEE9-4AED-F747-82CA-A94063961EA3}" type="presParOf" srcId="{16BC7869-4DBB-534B-A2CE-5AD365946B69}" destId="{A0B41668-341B-634A-87DB-25D1CF6DDC8D}" srcOrd="7" destOrd="0" presId="urn:microsoft.com/office/officeart/2005/8/layout/hierarchy2"/>
    <dgm:cxn modelId="{07A9C8A2-443C-1F48-8393-359E9577A500}" type="presParOf" srcId="{A0B41668-341B-634A-87DB-25D1CF6DDC8D}" destId="{CA8F8069-275C-E649-982C-8D4ACEF1E3D4}" srcOrd="0" destOrd="0" presId="urn:microsoft.com/office/officeart/2005/8/layout/hierarchy2"/>
    <dgm:cxn modelId="{9922713F-0CD7-954D-B5BB-0DBDD42691D7}" type="presParOf" srcId="{A0B41668-341B-634A-87DB-25D1CF6DDC8D}" destId="{9DE9A66C-8288-F144-8B95-E50F45EDB0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92E88-8821-4DC0-A75E-FAA49EA8BBB0}">
      <dsp:nvSpPr>
        <dsp:cNvPr id="0" name=""/>
        <dsp:cNvSpPr/>
      </dsp:nvSpPr>
      <dsp:spPr>
        <a:xfrm>
          <a:off x="10243340" y="1812838"/>
          <a:ext cx="1362090" cy="136268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DE3CC-6559-4AA7-BCB7-FE7A7011A107}">
      <dsp:nvSpPr>
        <dsp:cNvPr id="0" name=""/>
        <dsp:cNvSpPr/>
      </dsp:nvSpPr>
      <dsp:spPr>
        <a:xfrm>
          <a:off x="10288093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Modeling &amp; monitoring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10469399" y="2039992"/>
        <a:ext cx="908825" cy="908374"/>
      </dsp:txXfrm>
    </dsp:sp>
    <dsp:sp modelId="{7DD2D3F0-B0C1-4A7F-AB81-C5B279F9E3EE}">
      <dsp:nvSpPr>
        <dsp:cNvPr id="0" name=""/>
        <dsp:cNvSpPr/>
      </dsp:nvSpPr>
      <dsp:spPr>
        <a:xfrm rot="2700000">
          <a:off x="8834068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1509E-D044-41B6-8D73-7C6B75075DC3}">
      <dsp:nvSpPr>
        <dsp:cNvPr id="0" name=""/>
        <dsp:cNvSpPr/>
      </dsp:nvSpPr>
      <dsp:spPr>
        <a:xfrm>
          <a:off x="8880102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Testing &amp; Debugging</a:t>
          </a:r>
        </a:p>
      </dsp:txBody>
      <dsp:txXfrm>
        <a:off x="9061408" y="2039992"/>
        <a:ext cx="908825" cy="908374"/>
      </dsp:txXfrm>
    </dsp:sp>
    <dsp:sp modelId="{24B94E54-BB42-4F96-AE95-466649228341}">
      <dsp:nvSpPr>
        <dsp:cNvPr id="0" name=""/>
        <dsp:cNvSpPr/>
      </dsp:nvSpPr>
      <dsp:spPr>
        <a:xfrm rot="2700000">
          <a:off x="7426077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F76D3-E087-4D5A-B910-E6E7F84305B4}">
      <dsp:nvSpPr>
        <dsp:cNvPr id="0" name=""/>
        <dsp:cNvSpPr/>
      </dsp:nvSpPr>
      <dsp:spPr>
        <a:xfrm>
          <a:off x="7472111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Service &amp; runtime Emulation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7653417" y="2039992"/>
        <a:ext cx="908825" cy="908374"/>
      </dsp:txXfrm>
    </dsp:sp>
    <dsp:sp modelId="{BE647616-EBBE-4476-8246-BC11E6AC5F12}">
      <dsp:nvSpPr>
        <dsp:cNvPr id="0" name=""/>
        <dsp:cNvSpPr/>
      </dsp:nvSpPr>
      <dsp:spPr>
        <a:xfrm rot="2700000">
          <a:off x="6018086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C9CE6-10D3-4C61-AEEA-29EF2DFE2C68}">
      <dsp:nvSpPr>
        <dsp:cNvPr id="0" name=""/>
        <dsp:cNvSpPr/>
      </dsp:nvSpPr>
      <dsp:spPr>
        <a:xfrm>
          <a:off x="6064120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Packaging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Uploading</a:t>
          </a:r>
          <a:r>
            <a:rPr lang="en-US" sz="1400" kern="1200" dirty="0"/>
            <a:t> </a:t>
          </a:r>
        </a:p>
      </dsp:txBody>
      <dsp:txXfrm>
        <a:off x="6245426" y="2039992"/>
        <a:ext cx="908825" cy="908374"/>
      </dsp:txXfrm>
    </dsp:sp>
    <dsp:sp modelId="{A46AC7BF-2E1B-428C-BCF7-136AE97A2E5F}">
      <dsp:nvSpPr>
        <dsp:cNvPr id="0" name=""/>
        <dsp:cNvSpPr/>
      </dsp:nvSpPr>
      <dsp:spPr>
        <a:xfrm rot="2700000">
          <a:off x="4610095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59E595-71B0-4DB0-98D5-4D22001A0CF0}">
      <dsp:nvSpPr>
        <dsp:cNvPr id="0" name=""/>
        <dsp:cNvSpPr/>
      </dsp:nvSpPr>
      <dsp:spPr>
        <a:xfrm>
          <a:off x="4656128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Validation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4837434" y="2039992"/>
        <a:ext cx="908825" cy="908374"/>
      </dsp:txXfrm>
    </dsp:sp>
    <dsp:sp modelId="{BB06D89C-8192-49ED-80D9-5BF301144613}">
      <dsp:nvSpPr>
        <dsp:cNvPr id="0" name=""/>
        <dsp:cNvSpPr/>
      </dsp:nvSpPr>
      <dsp:spPr>
        <a:xfrm rot="2700000">
          <a:off x="3202104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1AA808-DC2B-48E1-AC9E-3C20EAA8C4FE}">
      <dsp:nvSpPr>
        <dsp:cNvPr id="0" name=""/>
        <dsp:cNvSpPr/>
      </dsp:nvSpPr>
      <dsp:spPr>
        <a:xfrm>
          <a:off x="3248137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Image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&amp; SM Preparation </a:t>
          </a:r>
        </a:p>
      </dsp:txBody>
      <dsp:txXfrm>
        <a:off x="3429443" y="2039992"/>
        <a:ext cx="908825" cy="908374"/>
      </dsp:txXfrm>
    </dsp:sp>
    <dsp:sp modelId="{EEBA9F38-6742-4076-A900-77979005F5F8}">
      <dsp:nvSpPr>
        <dsp:cNvPr id="0" name=""/>
        <dsp:cNvSpPr/>
      </dsp:nvSpPr>
      <dsp:spPr>
        <a:xfrm rot="2700000">
          <a:off x="1794112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70777-97CF-4754-A22B-E34A047F18FD}">
      <dsp:nvSpPr>
        <dsp:cNvPr id="0" name=""/>
        <dsp:cNvSpPr/>
      </dsp:nvSpPr>
      <dsp:spPr>
        <a:xfrm>
          <a:off x="1847190" y="1849862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Descriptor writing</a:t>
          </a:r>
        </a:p>
      </dsp:txBody>
      <dsp:txXfrm>
        <a:off x="2028496" y="2031585"/>
        <a:ext cx="908825" cy="908374"/>
      </dsp:txXfrm>
    </dsp:sp>
    <dsp:sp modelId="{7AFD72E3-3273-4320-A1DD-897034D36626}">
      <dsp:nvSpPr>
        <dsp:cNvPr id="0" name=""/>
        <dsp:cNvSpPr/>
      </dsp:nvSpPr>
      <dsp:spPr>
        <a:xfrm rot="2700000">
          <a:off x="386121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28442F-CBF6-4ED3-B3C4-3CCFFDE26CFD}">
      <dsp:nvSpPr>
        <dsp:cNvPr id="0" name=""/>
        <dsp:cNvSpPr/>
      </dsp:nvSpPr>
      <dsp:spPr>
        <a:xfrm>
          <a:off x="432155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Project creation </a:t>
          </a:r>
        </a:p>
      </dsp:txBody>
      <dsp:txXfrm>
        <a:off x="613461" y="2039992"/>
        <a:ext cx="908825" cy="9083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1E1EE-E9B6-3F4C-A21B-9B4837565101}">
      <dsp:nvSpPr>
        <dsp:cNvPr id="0" name=""/>
        <dsp:cNvSpPr/>
      </dsp:nvSpPr>
      <dsp:spPr>
        <a:xfrm>
          <a:off x="105938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TOSCA CSAR v1.0/1.1</a:t>
          </a:r>
        </a:p>
      </dsp:txBody>
      <dsp:txXfrm>
        <a:off x="138668" y="2028203"/>
        <a:ext cx="2169504" cy="1052022"/>
      </dsp:txXfrm>
    </dsp:sp>
    <dsp:sp modelId="{082B3330-5360-DB46-A8EF-B699D65B0E66}">
      <dsp:nvSpPr>
        <dsp:cNvPr id="0" name=""/>
        <dsp:cNvSpPr/>
      </dsp:nvSpPr>
      <dsp:spPr>
        <a:xfrm>
          <a:off x="2340903" y="2533999"/>
          <a:ext cx="2664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66452" y="202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7468" y="2547553"/>
        <a:ext cx="13322" cy="13322"/>
      </dsp:txXfrm>
    </dsp:sp>
    <dsp:sp modelId="{6A94E916-906E-D64E-ADF1-7CF3AF1934B7}">
      <dsp:nvSpPr>
        <dsp:cNvPr id="0" name=""/>
        <dsp:cNvSpPr/>
      </dsp:nvSpPr>
      <dsp:spPr>
        <a:xfrm>
          <a:off x="2607355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ETSI SOL004 v2.3.1</a:t>
          </a:r>
        </a:p>
      </dsp:txBody>
      <dsp:txXfrm>
        <a:off x="2640085" y="2028203"/>
        <a:ext cx="2169504" cy="1052022"/>
      </dsp:txXfrm>
    </dsp:sp>
    <dsp:sp modelId="{81F6B5B3-FB96-B241-BCF5-5FB9D8D76E33}">
      <dsp:nvSpPr>
        <dsp:cNvPr id="0" name=""/>
        <dsp:cNvSpPr/>
      </dsp:nvSpPr>
      <dsp:spPr>
        <a:xfrm rot="19235373">
          <a:off x="4485193" y="1536870"/>
          <a:ext cx="31412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141200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977263" y="1478555"/>
        <a:ext cx="157060" cy="157060"/>
      </dsp:txXfrm>
    </dsp:sp>
    <dsp:sp modelId="{A034529A-E732-A74C-B08B-EF21F071BB80}">
      <dsp:nvSpPr>
        <dsp:cNvPr id="0" name=""/>
        <dsp:cNvSpPr/>
      </dsp:nvSpPr>
      <dsp:spPr>
        <a:xfrm>
          <a:off x="7269267" y="1214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SONATA Package Format</a:t>
          </a:r>
        </a:p>
      </dsp:txBody>
      <dsp:txXfrm>
        <a:off x="7301997" y="33944"/>
        <a:ext cx="2169504" cy="1052022"/>
      </dsp:txXfrm>
    </dsp:sp>
    <dsp:sp modelId="{9BA8C758-A537-CA4C-BEF3-21CC0C8FB15F}">
      <dsp:nvSpPr>
        <dsp:cNvPr id="0" name=""/>
        <dsp:cNvSpPr/>
      </dsp:nvSpPr>
      <dsp:spPr>
        <a:xfrm rot="20622698">
          <a:off x="4791577" y="2179422"/>
          <a:ext cx="2528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528433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992583" y="2136426"/>
        <a:ext cx="126421" cy="126421"/>
      </dsp:txXfrm>
    </dsp:sp>
    <dsp:sp modelId="{A5B64AAB-387A-CE4D-AE95-7648EBE8FDB1}">
      <dsp:nvSpPr>
        <dsp:cNvPr id="0" name=""/>
        <dsp:cNvSpPr/>
      </dsp:nvSpPr>
      <dsp:spPr>
        <a:xfrm>
          <a:off x="7269267" y="1286319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OSM Package Format</a:t>
          </a:r>
        </a:p>
      </dsp:txBody>
      <dsp:txXfrm>
        <a:off x="7301997" y="1319049"/>
        <a:ext cx="2169504" cy="1052022"/>
      </dsp:txXfrm>
    </dsp:sp>
    <dsp:sp modelId="{9818EBC2-F08A-124E-97A9-49D57BF63BE1}">
      <dsp:nvSpPr>
        <dsp:cNvPr id="0" name=""/>
        <dsp:cNvSpPr/>
      </dsp:nvSpPr>
      <dsp:spPr>
        <a:xfrm rot="801010">
          <a:off x="4808617" y="2821974"/>
          <a:ext cx="24943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494352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993435" y="2779830"/>
        <a:ext cx="124717" cy="124717"/>
      </dsp:txXfrm>
    </dsp:sp>
    <dsp:sp modelId="{F50F082A-3827-6640-8F05-11B17BF8A88B}">
      <dsp:nvSpPr>
        <dsp:cNvPr id="0" name=""/>
        <dsp:cNvSpPr/>
      </dsp:nvSpPr>
      <dsp:spPr>
        <a:xfrm>
          <a:off x="7269267" y="2571423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ONAP Package Format</a:t>
          </a:r>
        </a:p>
      </dsp:txBody>
      <dsp:txXfrm>
        <a:off x="7301997" y="2604153"/>
        <a:ext cx="2169504" cy="1052022"/>
      </dsp:txXfrm>
    </dsp:sp>
    <dsp:sp modelId="{CCB702CE-FCBF-DC4E-B0C5-706D291A26E9}">
      <dsp:nvSpPr>
        <dsp:cNvPr id="0" name=""/>
        <dsp:cNvSpPr/>
      </dsp:nvSpPr>
      <dsp:spPr>
        <a:xfrm rot="2248923">
          <a:off x="4526611" y="3464527"/>
          <a:ext cx="305836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058365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979334" y="3408282"/>
        <a:ext cx="152918" cy="152918"/>
      </dsp:txXfrm>
    </dsp:sp>
    <dsp:sp modelId="{CA8F8069-275C-E649-982C-8D4ACEF1E3D4}">
      <dsp:nvSpPr>
        <dsp:cNvPr id="0" name=""/>
        <dsp:cNvSpPr/>
      </dsp:nvSpPr>
      <dsp:spPr>
        <a:xfrm>
          <a:off x="7269267" y="3856528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OpenBaton</a:t>
          </a:r>
          <a:r>
            <a:rPr lang="en-US" sz="2600" kern="1200" dirty="0"/>
            <a:t> Package Format</a:t>
          </a:r>
        </a:p>
      </dsp:txBody>
      <dsp:txXfrm>
        <a:off x="7301997" y="3889258"/>
        <a:ext cx="2169504" cy="10520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1E1EE-E9B6-3F4C-A21B-9B4837565101}">
      <dsp:nvSpPr>
        <dsp:cNvPr id="0" name=""/>
        <dsp:cNvSpPr/>
      </dsp:nvSpPr>
      <dsp:spPr>
        <a:xfrm>
          <a:off x="105938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TOSCA CSAR v1.0/1.1</a:t>
          </a:r>
        </a:p>
      </dsp:txBody>
      <dsp:txXfrm>
        <a:off x="138668" y="2028203"/>
        <a:ext cx="2169504" cy="1052022"/>
      </dsp:txXfrm>
    </dsp:sp>
    <dsp:sp modelId="{082B3330-5360-DB46-A8EF-B699D65B0E66}">
      <dsp:nvSpPr>
        <dsp:cNvPr id="0" name=""/>
        <dsp:cNvSpPr/>
      </dsp:nvSpPr>
      <dsp:spPr>
        <a:xfrm>
          <a:off x="2340903" y="2533999"/>
          <a:ext cx="2664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66452" y="202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7468" y="2547553"/>
        <a:ext cx="13322" cy="13322"/>
      </dsp:txXfrm>
    </dsp:sp>
    <dsp:sp modelId="{6A94E916-906E-D64E-ADF1-7CF3AF1934B7}">
      <dsp:nvSpPr>
        <dsp:cNvPr id="0" name=""/>
        <dsp:cNvSpPr/>
      </dsp:nvSpPr>
      <dsp:spPr>
        <a:xfrm>
          <a:off x="2607355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ETSI SOL004 v2.3.1</a:t>
          </a:r>
        </a:p>
      </dsp:txBody>
      <dsp:txXfrm>
        <a:off x="2640085" y="2028203"/>
        <a:ext cx="2169504" cy="1052022"/>
      </dsp:txXfrm>
    </dsp:sp>
    <dsp:sp modelId="{81F6B5B3-FB96-B241-BCF5-5FB9D8D76E33}">
      <dsp:nvSpPr>
        <dsp:cNvPr id="0" name=""/>
        <dsp:cNvSpPr/>
      </dsp:nvSpPr>
      <dsp:spPr>
        <a:xfrm rot="19235373">
          <a:off x="4485193" y="1536870"/>
          <a:ext cx="31412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141200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977263" y="1478555"/>
        <a:ext cx="157060" cy="157060"/>
      </dsp:txXfrm>
    </dsp:sp>
    <dsp:sp modelId="{A034529A-E732-A74C-B08B-EF21F071BB80}">
      <dsp:nvSpPr>
        <dsp:cNvPr id="0" name=""/>
        <dsp:cNvSpPr/>
      </dsp:nvSpPr>
      <dsp:spPr>
        <a:xfrm>
          <a:off x="7269267" y="1214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SONATA Package Format</a:t>
          </a:r>
        </a:p>
      </dsp:txBody>
      <dsp:txXfrm>
        <a:off x="7301997" y="33944"/>
        <a:ext cx="2169504" cy="1052022"/>
      </dsp:txXfrm>
    </dsp:sp>
    <dsp:sp modelId="{9BA8C758-A537-CA4C-BEF3-21CC0C8FB15F}">
      <dsp:nvSpPr>
        <dsp:cNvPr id="0" name=""/>
        <dsp:cNvSpPr/>
      </dsp:nvSpPr>
      <dsp:spPr>
        <a:xfrm rot="20622698">
          <a:off x="4791577" y="2179422"/>
          <a:ext cx="2528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528433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992583" y="2136426"/>
        <a:ext cx="126421" cy="126421"/>
      </dsp:txXfrm>
    </dsp:sp>
    <dsp:sp modelId="{A5B64AAB-387A-CE4D-AE95-7648EBE8FDB1}">
      <dsp:nvSpPr>
        <dsp:cNvPr id="0" name=""/>
        <dsp:cNvSpPr/>
      </dsp:nvSpPr>
      <dsp:spPr>
        <a:xfrm>
          <a:off x="7269267" y="1286319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OSM Package Format</a:t>
          </a:r>
        </a:p>
      </dsp:txBody>
      <dsp:txXfrm>
        <a:off x="7301997" y="1319049"/>
        <a:ext cx="2169504" cy="1052022"/>
      </dsp:txXfrm>
    </dsp:sp>
    <dsp:sp modelId="{9818EBC2-F08A-124E-97A9-49D57BF63BE1}">
      <dsp:nvSpPr>
        <dsp:cNvPr id="0" name=""/>
        <dsp:cNvSpPr/>
      </dsp:nvSpPr>
      <dsp:spPr>
        <a:xfrm rot="801010">
          <a:off x="4808617" y="2821974"/>
          <a:ext cx="24943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494352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993435" y="2779830"/>
        <a:ext cx="124717" cy="124717"/>
      </dsp:txXfrm>
    </dsp:sp>
    <dsp:sp modelId="{F50F082A-3827-6640-8F05-11B17BF8A88B}">
      <dsp:nvSpPr>
        <dsp:cNvPr id="0" name=""/>
        <dsp:cNvSpPr/>
      </dsp:nvSpPr>
      <dsp:spPr>
        <a:xfrm>
          <a:off x="7269267" y="2571423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ONAP Package Format</a:t>
          </a:r>
        </a:p>
      </dsp:txBody>
      <dsp:txXfrm>
        <a:off x="7301997" y="2604153"/>
        <a:ext cx="2169504" cy="1052022"/>
      </dsp:txXfrm>
    </dsp:sp>
    <dsp:sp modelId="{CCB702CE-FCBF-DC4E-B0C5-706D291A26E9}">
      <dsp:nvSpPr>
        <dsp:cNvPr id="0" name=""/>
        <dsp:cNvSpPr/>
      </dsp:nvSpPr>
      <dsp:spPr>
        <a:xfrm rot="2248923">
          <a:off x="4526611" y="3464527"/>
          <a:ext cx="305836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058365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979334" y="3408282"/>
        <a:ext cx="152918" cy="152918"/>
      </dsp:txXfrm>
    </dsp:sp>
    <dsp:sp modelId="{CA8F8069-275C-E649-982C-8D4ACEF1E3D4}">
      <dsp:nvSpPr>
        <dsp:cNvPr id="0" name=""/>
        <dsp:cNvSpPr/>
      </dsp:nvSpPr>
      <dsp:spPr>
        <a:xfrm>
          <a:off x="7269267" y="3856528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OpenBaton</a:t>
          </a:r>
          <a:r>
            <a:rPr lang="en-US" sz="2600" kern="1200" dirty="0"/>
            <a:t> Package Format</a:t>
          </a:r>
        </a:p>
      </dsp:txBody>
      <dsp:txXfrm>
        <a:off x="7301997" y="3889258"/>
        <a:ext cx="2169504" cy="1052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0F43-ED88-9B48-836B-6DEC6337B5C6}" type="datetimeFigureOut">
              <a:rPr lang="en-US" smtClean="0"/>
              <a:t>9/13/18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Click to edit Master text styles</a:t>
            </a:r>
          </a:p>
          <a:p>
            <a:pPr lvl="1"/>
            <a:r>
              <a:rPr lang="he-IL"/>
              <a:t>Second level</a:t>
            </a:r>
          </a:p>
          <a:p>
            <a:pPr lvl="2"/>
            <a:r>
              <a:rPr lang="he-IL"/>
              <a:t>Third level</a:t>
            </a:r>
          </a:p>
          <a:p>
            <a:pPr lvl="3"/>
            <a:r>
              <a:rPr lang="he-IL"/>
              <a:t>Fourth level</a:t>
            </a:r>
          </a:p>
          <a:p>
            <a:pPr lvl="4"/>
            <a:r>
              <a:rPr lang="he-I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B4D4-0913-8344-AEAE-F95D45046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1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are</a:t>
            </a:r>
            <a:r>
              <a:rPr lang="en-GB" baseline="0" dirty="0"/>
              <a:t> CLI tools, and all are well-integrated and supporting end-to-end scripting and </a:t>
            </a:r>
            <a:r>
              <a:rPr lang="en-GB" baseline="0" dirty="0" err="1"/>
              <a:t>automization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94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32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add graph overlay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2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lets</a:t>
            </a:r>
            <a:r>
              <a:rPr lang="en-US" baseline="0" dirty="0"/>
              <a:t> finish with the key points you should take away from this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57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19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slide for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70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6667" y="3723700"/>
            <a:ext cx="3802620" cy="50405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77" y="13671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0165" y="-1889354"/>
            <a:ext cx="4913523" cy="651308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951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201271"/>
            <a:ext cx="10515600" cy="497569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levelx</a:t>
            </a:r>
            <a:endParaRPr lang="en-US" dirty="0"/>
          </a:p>
          <a:p>
            <a:pPr lvl="2"/>
            <a:r>
              <a:rPr lang="en-US" dirty="0"/>
              <a:t>Third </a:t>
            </a:r>
            <a:r>
              <a:rPr lang="en-US" dirty="0" err="1"/>
              <a:t>levelx</a:t>
            </a:r>
            <a:endParaRPr lang="en-US" dirty="0"/>
          </a:p>
          <a:p>
            <a:pPr lvl="3"/>
            <a:r>
              <a:rPr lang="en-US" dirty="0"/>
              <a:t>Fourth </a:t>
            </a:r>
            <a:r>
              <a:rPr lang="en-US" dirty="0" err="1"/>
              <a:t>levelx</a:t>
            </a:r>
            <a:endParaRPr lang="en-US" dirty="0"/>
          </a:p>
          <a:p>
            <a:pPr lvl="4"/>
            <a:r>
              <a:rPr lang="en-US" dirty="0"/>
              <a:t>Fifth </a:t>
            </a:r>
            <a:r>
              <a:rPr lang="en-US" dirty="0" err="1"/>
              <a:t>levelx</a:t>
            </a:r>
            <a:endParaRPr lang="en-US" dirty="0"/>
          </a:p>
        </p:txBody>
      </p:sp>
      <p:sp>
        <p:nvSpPr>
          <p:cNvPr id="8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5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0867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53388"/>
            <a:ext cx="5157787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229476"/>
            <a:ext cx="5183188" cy="8031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0"/>
          </p:nvPr>
        </p:nvSpPr>
        <p:spPr>
          <a:xfrm>
            <a:off x="6170612" y="2053388"/>
            <a:ext cx="5183188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9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877" y="15195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7765" y="-1736954"/>
            <a:ext cx="4913523" cy="651308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2592" y="3857179"/>
            <a:ext cx="4249647" cy="56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6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s-ES_tradnl" dirty="0"/>
              <a:t>….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s-ES_tradnl" dirty="0"/>
              <a:t>….</a:t>
            </a:r>
            <a:endParaRPr lang="en-US" dirty="0"/>
          </a:p>
        </p:txBody>
      </p:sp>
      <p:sp>
        <p:nvSpPr>
          <p:cNvPr id="6" name="5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20000">
                <a:schemeClr val="tx2">
                  <a:lumMod val="60000"/>
                  <a:lumOff val="40000"/>
                </a:schemeClr>
              </a:gs>
              <a:gs pos="35001">
                <a:srgbClr val="1A8D48"/>
              </a:gs>
              <a:gs pos="52000">
                <a:srgbClr val="FFFF00"/>
              </a:gs>
              <a:gs pos="82000">
                <a:srgbClr val="EE3F17"/>
              </a:gs>
              <a:gs pos="93000">
                <a:srgbClr val="E81766"/>
              </a:gs>
              <a:gs pos="100000">
                <a:srgbClr val="A603AB"/>
              </a:gs>
            </a:gsLst>
            <a:lin ang="10800000" scaled="0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6D9EE6-BE68-AA43-800B-9255F837AE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53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680713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01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01271"/>
            <a:ext cx="10515600" cy="497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69" r:id="rId4"/>
    <p:sldLayoutId id="2147483670" r:id="rId5"/>
    <p:sldLayoutId id="21474836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ata-nfv/tng-sdk-package" TargetMode="External"/><Relationship Id="rId2" Type="http://schemas.openxmlformats.org/officeDocument/2006/relationships/hyperlink" Target="http://tiny.cc/5GTANGO-pkg-spec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5414963"/>
            <a:ext cx="12126790" cy="1077996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WP4: 5GTANGO SDK Demonstration</a:t>
            </a:r>
            <a:br>
              <a:rPr lang="en-GB" sz="4400" b="1" dirty="0"/>
            </a:br>
            <a:r>
              <a:rPr lang="en-US" sz="3600" dirty="0"/>
              <a:t>Presenter: Manuel Peuster (Paderborn University)</a:t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3219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6587-4898-B940-96EE-15726F13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Find bugs using </a:t>
            </a:r>
            <a:r>
              <a:rPr lang="en-US" dirty="0" err="1"/>
              <a:t>tng</a:t>
            </a:r>
            <a:r>
              <a:rPr lang="en-US" dirty="0"/>
              <a:t>-validate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F8F5D-3F03-084B-A89E-9D57272F1D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10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EB3141-62E9-A547-ABC2-A060276F596E}"/>
              </a:ext>
            </a:extLst>
          </p:cNvPr>
          <p:cNvSpPr/>
          <p:nvPr/>
        </p:nvSpPr>
        <p:spPr>
          <a:xfrm>
            <a:off x="8008914" y="2052321"/>
            <a:ext cx="3685245" cy="2100579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3: Topology error </a:t>
            </a:r>
          </a:p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(incorrect connection point)</a:t>
            </a: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C17CAB-D4F3-1C40-9897-43ACEA093852}"/>
              </a:ext>
            </a:extLst>
          </p:cNvPr>
          <p:cNvSpPr/>
          <p:nvPr/>
        </p:nvSpPr>
        <p:spPr>
          <a:xfrm>
            <a:off x="4210786" y="2052321"/>
            <a:ext cx="3685245" cy="2100579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2: Integrity error </a:t>
            </a:r>
          </a:p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(incorrect reference)</a:t>
            </a: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/>
          <p:nvPr/>
        </p:nvSpPr>
        <p:spPr>
          <a:xfrm>
            <a:off x="412658" y="2052321"/>
            <a:ext cx="3685245" cy="2100580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1: Syntax error (typo)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33439"/>
          <a:stretch/>
        </p:blipFill>
        <p:spPr>
          <a:xfrm>
            <a:off x="759047" y="2753360"/>
            <a:ext cx="2992466" cy="990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646164" y="2706649"/>
            <a:ext cx="862596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612" y="2706649"/>
            <a:ext cx="3152775" cy="9525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2AFB9E4-E5F2-034B-B028-B857F1F334BE}"/>
              </a:ext>
            </a:extLst>
          </p:cNvPr>
          <p:cNvSpPr/>
          <p:nvPr/>
        </p:nvSpPr>
        <p:spPr>
          <a:xfrm>
            <a:off x="5467170" y="3015259"/>
            <a:ext cx="162582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43" b="15569"/>
          <a:stretch/>
        </p:blipFill>
        <p:spPr>
          <a:xfrm>
            <a:off x="390833" y="5667613"/>
            <a:ext cx="3707070" cy="771288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1093913" y="5885617"/>
            <a:ext cx="1603568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6" r="10243"/>
          <a:stretch/>
        </p:blipFill>
        <p:spPr>
          <a:xfrm>
            <a:off x="4210786" y="5667613"/>
            <a:ext cx="3685245" cy="52155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5467170" y="5641379"/>
            <a:ext cx="111588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273" y="2706649"/>
            <a:ext cx="3438525" cy="135255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6549D240-4959-E34E-A7CC-7BF0BBF85924}"/>
              </a:ext>
            </a:extLst>
          </p:cNvPr>
          <p:cNvSpPr/>
          <p:nvPr/>
        </p:nvSpPr>
        <p:spPr>
          <a:xfrm>
            <a:off x="8301282" y="3357524"/>
            <a:ext cx="339287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43"/>
          <a:stretch/>
        </p:blipFill>
        <p:spPr>
          <a:xfrm>
            <a:off x="8008914" y="5667614"/>
            <a:ext cx="3685245" cy="3353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549D240-4959-E34E-A7CC-7BF0BBF85924}"/>
              </a:ext>
            </a:extLst>
          </p:cNvPr>
          <p:cNvSpPr/>
          <p:nvPr/>
        </p:nvSpPr>
        <p:spPr>
          <a:xfrm>
            <a:off x="9525000" y="5618947"/>
            <a:ext cx="2282042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1787919" y="46842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5628639" y="4684227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9530360" y="4680675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 animBg="1"/>
      <p:bldP spid="22" grpId="0" animBg="1"/>
      <p:bldP spid="24" grpId="0" animBg="1"/>
      <p:bldP spid="25" grpId="0" animBg="1"/>
      <p:bldP spid="23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05F5D033-BCBD-D34D-96E3-151F48B2C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842" y="1201738"/>
            <a:ext cx="7554315" cy="49752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F90E56-11DA-1B45-8A1A-466CDD91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Analyze the validated service in 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D5802-BF24-CB49-8181-09958106FF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FFA08D-8FA7-5445-9427-86E7A1254788}"/>
              </a:ext>
            </a:extLst>
          </p:cNvPr>
          <p:cNvGrpSpPr/>
          <p:nvPr/>
        </p:nvGrpSpPr>
        <p:grpSpPr>
          <a:xfrm>
            <a:off x="1529867" y="2573560"/>
            <a:ext cx="1359866" cy="1938666"/>
            <a:chOff x="-86359" y="3160125"/>
            <a:chExt cx="1359866" cy="19386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678EAB-46D8-F243-8FA2-954758045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6A8AFE-0126-464C-B69A-460D123C135E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923AE151-5B6B-944F-8FDD-599F8B4197BF}"/>
              </a:ext>
            </a:extLst>
          </p:cNvPr>
          <p:cNvSpPr/>
          <p:nvPr/>
        </p:nvSpPr>
        <p:spPr>
          <a:xfrm>
            <a:off x="3169920" y="3371900"/>
            <a:ext cx="1998783" cy="56152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analyze/check</a:t>
            </a:r>
          </a:p>
        </p:txBody>
      </p:sp>
    </p:spTree>
    <p:extLst>
      <p:ext uri="{BB962C8B-B14F-4D97-AF65-F5344CB8AC3E}">
        <p14:creationId xmlns:p14="http://schemas.microsoft.com/office/powerpoint/2010/main" val="1224406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AA3B-2792-0149-BAC5-D9092BB9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Package validated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F1073-0A5F-D14D-927A-F019AA259D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A930F2-779D-D24E-A00D-A6B6A5B04646}"/>
              </a:ext>
            </a:extLst>
          </p:cNvPr>
          <p:cNvGrpSpPr/>
          <p:nvPr/>
        </p:nvGrpSpPr>
        <p:grpSpPr>
          <a:xfrm>
            <a:off x="849934" y="3917184"/>
            <a:ext cx="1359866" cy="1938666"/>
            <a:chOff x="-86359" y="3160125"/>
            <a:chExt cx="1359866" cy="19386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F1C9C1-0A84-A14F-AA31-495066A32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898716-A999-EF42-A5AE-838F7158DC1D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08555499-8047-FF42-BEBB-13AA40C2B157}"/>
              </a:ext>
            </a:extLst>
          </p:cNvPr>
          <p:cNvSpPr/>
          <p:nvPr/>
        </p:nvSpPr>
        <p:spPr>
          <a:xfrm>
            <a:off x="4567444" y="1830571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project.yml</a:t>
            </a:r>
            <a:endParaRPr lang="en-US" sz="1600" dirty="0"/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4059583" y="2604291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nsd.yml</a:t>
            </a:r>
            <a:endParaRPr lang="en-US" sz="1600" dirty="0"/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82D8EB6C-CA35-794A-912B-D2830A51999E}"/>
              </a:ext>
            </a:extLst>
          </p:cNvPr>
          <p:cNvSpPr/>
          <p:nvPr/>
        </p:nvSpPr>
        <p:spPr>
          <a:xfrm>
            <a:off x="5419214" y="2609168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vnfd.yml</a:t>
            </a:r>
            <a:endParaRPr lang="en-US" sz="1600" dirty="0"/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DDF987E6-C6E7-5649-9C4C-AA5065D94D6E}"/>
              </a:ext>
            </a:extLst>
          </p:cNvPr>
          <p:cNvSpPr/>
          <p:nvPr/>
        </p:nvSpPr>
        <p:spPr>
          <a:xfrm>
            <a:off x="5558754" y="2738816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B10D8AE7-84AC-5942-866C-1522A9A7D93B}"/>
              </a:ext>
            </a:extLst>
          </p:cNvPr>
          <p:cNvSpPr/>
          <p:nvPr/>
        </p:nvSpPr>
        <p:spPr>
          <a:xfrm>
            <a:off x="5698294" y="2868463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6056792-E801-2C44-97BD-7CC3E8CC0DBE}"/>
              </a:ext>
            </a:extLst>
          </p:cNvPr>
          <p:cNvSpPr/>
          <p:nvPr/>
        </p:nvSpPr>
        <p:spPr>
          <a:xfrm>
            <a:off x="3964219" y="1648335"/>
            <a:ext cx="3086822" cy="2116290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6DA28413-7414-2C4B-B2B4-034EE514D348}"/>
              </a:ext>
            </a:extLst>
          </p:cNvPr>
          <p:cNvSpPr/>
          <p:nvPr/>
        </p:nvSpPr>
        <p:spPr>
          <a:xfrm>
            <a:off x="5230614" y="3976480"/>
            <a:ext cx="554665" cy="69593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4557670" y="4814231"/>
            <a:ext cx="189992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-package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B4A95CE-E69D-AD48-89E9-AAE8DB5C6737}"/>
              </a:ext>
            </a:extLst>
          </p:cNvPr>
          <p:cNvSpPr/>
          <p:nvPr/>
        </p:nvSpPr>
        <p:spPr>
          <a:xfrm>
            <a:off x="6804880" y="49138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3309840" y="49138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44C674-2A10-9C47-BBAF-091D4A106736}"/>
              </a:ext>
            </a:extLst>
          </p:cNvPr>
          <p:cNvGrpSpPr/>
          <p:nvPr/>
        </p:nvGrpSpPr>
        <p:grpSpPr>
          <a:xfrm>
            <a:off x="7881840" y="3997917"/>
            <a:ext cx="2327449" cy="2156091"/>
            <a:chOff x="390983" y="4722615"/>
            <a:chExt cx="1742617" cy="165727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3749B0-993D-124C-8FCC-BB0A45FFF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983" y="4722615"/>
              <a:ext cx="1729488" cy="15388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CA389A-A0CB-9441-83B8-DE2752F3E4A9}"/>
                </a:ext>
              </a:extLst>
            </p:cNvPr>
            <p:cNvSpPr txBox="1"/>
            <p:nvPr/>
          </p:nvSpPr>
          <p:spPr>
            <a:xfrm>
              <a:off x="457200" y="6096000"/>
              <a:ext cx="1676400" cy="28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5GTANGO package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2F159F1-49DE-334A-834A-30FAD42BB928}"/>
              </a:ext>
            </a:extLst>
          </p:cNvPr>
          <p:cNvSpPr txBox="1"/>
          <p:nvPr/>
        </p:nvSpPr>
        <p:spPr>
          <a:xfrm>
            <a:off x="5671117" y="4043907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3123657" y="4672413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5307B6-F1B0-AD4E-8967-995DA49EB45F}"/>
              </a:ext>
            </a:extLst>
          </p:cNvPr>
          <p:cNvSpPr txBox="1"/>
          <p:nvPr/>
        </p:nvSpPr>
        <p:spPr>
          <a:xfrm>
            <a:off x="6743402" y="4691386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</a:t>
            </a:r>
          </a:p>
        </p:txBody>
      </p:sp>
      <p:sp>
        <p:nvSpPr>
          <p:cNvPr id="32" name="Cloud Callout 31">
            <a:extLst>
              <a:ext uri="{FF2B5EF4-FFF2-40B4-BE49-F238E27FC236}">
                <a16:creationId xmlns:a16="http://schemas.microsoft.com/office/drawing/2014/main" id="{095D9CAA-117B-C048-8960-5F84D9920312}"/>
              </a:ext>
            </a:extLst>
          </p:cNvPr>
          <p:cNvSpPr/>
          <p:nvPr/>
        </p:nvSpPr>
        <p:spPr>
          <a:xfrm>
            <a:off x="8545703" y="2722880"/>
            <a:ext cx="3331337" cy="1321028"/>
          </a:xfrm>
          <a:prstGeom prst="cloudCallout">
            <a:avLst>
              <a:gd name="adj1" fmla="val -24102"/>
              <a:gd name="adj2" fmla="val 84272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ETSI VNF Pkg. Format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(ETSI SOL004) compatible</a:t>
            </a:r>
          </a:p>
        </p:txBody>
      </p:sp>
    </p:spTree>
    <p:extLst>
      <p:ext uri="{BB962C8B-B14F-4D97-AF65-F5344CB8AC3E}">
        <p14:creationId xmlns:p14="http://schemas.microsoft.com/office/powerpoint/2010/main" val="217866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29" grpId="0"/>
      <p:bldP spid="30" grpId="0"/>
      <p:bldP spid="31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5BDD5-F68F-E641-BF80-83FCBFFD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On-board to 5GTANGO and OSM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44C674-2A10-9C47-BBAF-091D4A106736}"/>
              </a:ext>
            </a:extLst>
          </p:cNvPr>
          <p:cNvGrpSpPr/>
          <p:nvPr/>
        </p:nvGrpSpPr>
        <p:grpSpPr>
          <a:xfrm>
            <a:off x="3921060" y="2720040"/>
            <a:ext cx="2327449" cy="2156091"/>
            <a:chOff x="390983" y="4722615"/>
            <a:chExt cx="1742617" cy="16572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3749B0-993D-124C-8FCC-BB0A45FFF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983" y="4722615"/>
              <a:ext cx="1729488" cy="15388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CA389A-A0CB-9441-83B8-DE2752F3E4A9}"/>
                </a:ext>
              </a:extLst>
            </p:cNvPr>
            <p:cNvSpPr txBox="1"/>
            <p:nvPr/>
          </p:nvSpPr>
          <p:spPr>
            <a:xfrm>
              <a:off x="457200" y="6096000"/>
              <a:ext cx="1676400" cy="28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5GTANGO package</a:t>
              </a: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869105" y="348589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51870" y="3194332"/>
            <a:ext cx="105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on-board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282" y="1596116"/>
            <a:ext cx="2879734" cy="1157652"/>
          </a:xfrm>
          <a:prstGeom prst="rect">
            <a:avLst/>
          </a:prstGeom>
          <a:effectLst/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7982499" y="1539240"/>
            <a:ext cx="3371301" cy="1655093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V&amp;V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7982499" y="3679253"/>
            <a:ext cx="3371301" cy="1655093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868" y="3944508"/>
            <a:ext cx="2916148" cy="1066591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19902933">
            <a:off x="6556365" y="265416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1518666">
            <a:off x="6556365" y="385670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4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93A8-86B8-BC4D-B745-87E2BCBB2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Ready for instantiation!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8927E-92BD-8E41-90C7-334C8F7A6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6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Simple, graphical generation</a:t>
            </a:r>
            <a:r>
              <a:rPr lang="en-US" dirty="0"/>
              <a:t> of service descriptors and projects</a:t>
            </a:r>
            <a:endParaRPr lang="en-US" b="1" dirty="0"/>
          </a:p>
          <a:p>
            <a:r>
              <a:rPr lang="en-US" b="1" dirty="0"/>
              <a:t>User friendly </a:t>
            </a:r>
            <a:r>
              <a:rPr lang="en-US" dirty="0"/>
              <a:t>management of network service projects</a:t>
            </a:r>
          </a:p>
          <a:p>
            <a:r>
              <a:rPr lang="en-US" dirty="0"/>
              <a:t>Easy-to-use </a:t>
            </a:r>
            <a:r>
              <a:rPr lang="en-US" b="1" dirty="0"/>
              <a:t>validation</a:t>
            </a:r>
            <a:r>
              <a:rPr lang="en-US" dirty="0"/>
              <a:t> tool for fast identification of a vide variety of bugs and errors </a:t>
            </a:r>
            <a:r>
              <a:rPr lang="en-US" b="1" dirty="0"/>
              <a:t>prior to service deployment</a:t>
            </a:r>
          </a:p>
          <a:p>
            <a:r>
              <a:rPr lang="en-US" dirty="0"/>
              <a:t>Powerful, fully </a:t>
            </a:r>
            <a:r>
              <a:rPr lang="en-US" b="1" dirty="0"/>
              <a:t>automated packaging </a:t>
            </a:r>
            <a:r>
              <a:rPr lang="en-US" dirty="0"/>
              <a:t>procedure generating </a:t>
            </a:r>
            <a:r>
              <a:rPr lang="en-US" b="1" dirty="0"/>
              <a:t>standard-compliant packages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/>
              <a:t>Generic, extensible 5GTANGO package </a:t>
            </a:r>
            <a:r>
              <a:rPr lang="en-US" dirty="0"/>
              <a:t>format compatible with OSM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5GTANGO SDK: Key takeaways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26717" y="4837814"/>
            <a:ext cx="85231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Fully integrated service development kit for NFV!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Speeding up the service development cycle!</a:t>
            </a:r>
          </a:p>
        </p:txBody>
      </p:sp>
    </p:spTree>
    <p:extLst>
      <p:ext uri="{BB962C8B-B14F-4D97-AF65-F5344CB8AC3E}">
        <p14:creationId xmlns:p14="http://schemas.microsoft.com/office/powerpoint/2010/main" val="336976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200150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11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Screenshots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200150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35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point: </a:t>
            </a:r>
            <a:r>
              <a:rPr lang="en-US" dirty="0" err="1"/>
              <a:t>Xubuntu</a:t>
            </a:r>
            <a:r>
              <a:rPr lang="en-US" dirty="0"/>
              <a:t> 18.04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</p:spTree>
    <p:extLst>
      <p:ext uri="{BB962C8B-B14F-4D97-AF65-F5344CB8AC3E}">
        <p14:creationId xmlns:p14="http://schemas.microsoft.com/office/powerpoint/2010/main" val="1286811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32365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workspace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99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4DEA1-8A43-A841-AC2B-71CB6020E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0891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We are going to 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b="1" dirty="0"/>
              <a:t>new network service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browse </a:t>
            </a:r>
            <a:r>
              <a:rPr lang="en-US" b="1" dirty="0"/>
              <a:t>5GTANGO</a:t>
            </a:r>
            <a:r>
              <a:rPr lang="en-US" dirty="0"/>
              <a:t> network </a:t>
            </a:r>
            <a:r>
              <a:rPr lang="en-US" b="1" dirty="0"/>
              <a:t>service project</a:t>
            </a:r>
            <a:r>
              <a:rPr lang="en-US" dirty="0"/>
              <a:t> and add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</a:t>
            </a:r>
            <a:r>
              <a:rPr lang="en-US" b="1" dirty="0"/>
              <a:t> </a:t>
            </a:r>
            <a:r>
              <a:rPr lang="en-US" dirty="0"/>
              <a:t>the </a:t>
            </a:r>
            <a:r>
              <a:rPr lang="en-US" b="1" dirty="0"/>
              <a:t>service</a:t>
            </a:r>
            <a:r>
              <a:rPr lang="en-US" dirty="0"/>
              <a:t> to be </a:t>
            </a:r>
            <a:r>
              <a:rPr lang="en-US" b="1" dirty="0"/>
              <a:t>used </a:t>
            </a:r>
            <a:r>
              <a:rPr lang="en-US" dirty="0"/>
              <a:t>in</a:t>
            </a:r>
            <a:r>
              <a:rPr lang="en-US" b="1" dirty="0"/>
              <a:t> WP3 and WP5 </a:t>
            </a:r>
            <a:r>
              <a:rPr lang="en-US" dirty="0"/>
              <a:t>demos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SDK tools to </a:t>
            </a:r>
            <a:r>
              <a:rPr lang="en-US" b="1" dirty="0"/>
              <a:t>debug and fix</a:t>
            </a:r>
            <a:r>
              <a:rPr lang="en-US" dirty="0"/>
              <a:t> the service and its function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package</a:t>
            </a:r>
            <a:r>
              <a:rPr lang="en-US" b="1" dirty="0"/>
              <a:t> </a:t>
            </a:r>
            <a:r>
              <a:rPr lang="en-US" dirty="0"/>
              <a:t>service to a </a:t>
            </a:r>
            <a:r>
              <a:rPr lang="en-US" b="1" dirty="0"/>
              <a:t>single</a:t>
            </a:r>
            <a:r>
              <a:rPr lang="en-US" dirty="0"/>
              <a:t> *.</a:t>
            </a:r>
            <a:r>
              <a:rPr lang="en-US" dirty="0" err="1"/>
              <a:t>tgo</a:t>
            </a:r>
            <a:r>
              <a:rPr lang="en-US" dirty="0"/>
              <a:t> </a:t>
            </a:r>
            <a:r>
              <a:rPr lang="en-US" b="1" dirty="0"/>
              <a:t>package</a:t>
            </a:r>
            <a:r>
              <a:rPr lang="en-US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on-board package to </a:t>
            </a:r>
            <a:r>
              <a:rPr lang="en-US" b="1" dirty="0"/>
              <a:t>5GTANGO V&amp;V and to OSM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87E8E8-0E07-8149-B71C-CFCDAB3FA6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74276" y="1400294"/>
            <a:ext cx="4085545" cy="408554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A6403-7343-3641-B320-F9897F5DD006}"/>
              </a:ext>
            </a:extLst>
          </p:cNvPr>
          <p:cNvSpPr txBox="1"/>
          <p:nvPr/>
        </p:nvSpPr>
        <p:spPr>
          <a:xfrm>
            <a:off x="7335311" y="5505345"/>
            <a:ext cx="416347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Perspective during this demo: Network service developer!</a:t>
            </a:r>
          </a:p>
          <a:p>
            <a:pPr algn="ctr"/>
            <a:endParaRPr lang="en-US" sz="20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0B7408A-2ACA-1044-B3EC-835884278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146"/>
          </a:xfrm>
        </p:spPr>
        <p:txBody>
          <a:bodyPr/>
          <a:lstStyle/>
          <a:p>
            <a:r>
              <a:rPr lang="en-US" dirty="0"/>
              <a:t>SDK demo: Let’s develop a network service!</a:t>
            </a:r>
          </a:p>
        </p:txBody>
      </p:sp>
    </p:spTree>
    <p:extLst>
      <p:ext uri="{BB962C8B-B14F-4D97-AF65-F5344CB8AC3E}">
        <p14:creationId xmlns:p14="http://schemas.microsoft.com/office/powerpoint/2010/main" val="62897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generation: Enter high-level 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39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generation: Generated descriptors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42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of generated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8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license file to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70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prepared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5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service descriptor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15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validation: Syntax error (</a:t>
            </a:r>
            <a:r>
              <a:rPr lang="en-US" dirty="0" err="1"/>
              <a:t>vendorr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77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Descriptor validation: Integrity error (de.5gtango)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84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Descriptor validation: Topology error (conn. point)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21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validation: Custom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</p:spTree>
    <p:extLst>
      <p:ext uri="{BB962C8B-B14F-4D97-AF65-F5344CB8AC3E}">
        <p14:creationId xmlns:p14="http://schemas.microsoft.com/office/powerpoint/2010/main" val="1898897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FD86DD6-1763-7848-B97C-D2BA5C8D1FBB}"/>
              </a:ext>
            </a:extLst>
          </p:cNvPr>
          <p:cNvSpPr/>
          <p:nvPr/>
        </p:nvSpPr>
        <p:spPr>
          <a:xfrm>
            <a:off x="10701403" y="6552454"/>
            <a:ext cx="1490597" cy="25581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294566" y="4475356"/>
            <a:ext cx="11741285" cy="22662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137720" y="2762917"/>
          <a:ext cx="11709400" cy="4988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4308003" y="6183121"/>
            <a:ext cx="443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5GTANGO Service Development Kit Workflow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0CE5520-6392-4F40-80CD-262C845500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Involved 5GTANGO components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A3866A3E-8ACD-B943-A6B3-9E788EC82802}"/>
              </a:ext>
            </a:extLst>
          </p:cNvPr>
          <p:cNvSpPr/>
          <p:nvPr/>
        </p:nvSpPr>
        <p:spPr>
          <a:xfrm>
            <a:off x="162787" y="1560479"/>
            <a:ext cx="1643062" cy="778378"/>
          </a:xfrm>
          <a:prstGeom prst="wedgeRectCallout">
            <a:avLst>
              <a:gd name="adj1" fmla="val -6665"/>
              <a:gd name="adj2" fmla="val 313040"/>
            </a:avLst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</a:t>
            </a:r>
            <a:r>
              <a:rPr lang="en-US" sz="1600" dirty="0"/>
              <a:t>-workspace</a:t>
            </a:r>
          </a:p>
        </p:txBody>
      </p:sp>
      <p:sp>
        <p:nvSpPr>
          <p:cNvPr id="16" name="Rectangular Callout 15">
            <a:extLst>
              <a:ext uri="{FF2B5EF4-FFF2-40B4-BE49-F238E27FC236}">
                <a16:creationId xmlns:a16="http://schemas.microsoft.com/office/drawing/2014/main" id="{CBDCD336-14C8-A848-AD5D-11E195081DE0}"/>
              </a:ext>
            </a:extLst>
          </p:cNvPr>
          <p:cNvSpPr/>
          <p:nvPr/>
        </p:nvSpPr>
        <p:spPr>
          <a:xfrm>
            <a:off x="957262" y="2687515"/>
            <a:ext cx="989621" cy="778378"/>
          </a:xfrm>
          <a:prstGeom prst="wedgeRectCallout">
            <a:avLst>
              <a:gd name="adj1" fmla="val 348"/>
              <a:gd name="adj2" fmla="val 178507"/>
            </a:avLst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</a:t>
            </a:r>
            <a:r>
              <a:rPr lang="en-US" sz="1600" dirty="0"/>
              <a:t>-project</a:t>
            </a:r>
          </a:p>
        </p:txBody>
      </p:sp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F14E7B86-EBAE-A04D-A182-680059717A87}"/>
              </a:ext>
            </a:extLst>
          </p:cNvPr>
          <p:cNvSpPr/>
          <p:nvPr/>
        </p:nvSpPr>
        <p:spPr>
          <a:xfrm>
            <a:off x="7279576" y="2687515"/>
            <a:ext cx="848586" cy="778378"/>
          </a:xfrm>
          <a:prstGeom prst="wedgeRectCallout">
            <a:avLst>
              <a:gd name="adj1" fmla="val -44130"/>
              <a:gd name="adj2" fmla="val 1753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</a:t>
            </a:r>
            <a:r>
              <a:rPr lang="en-US" sz="1600" dirty="0"/>
              <a:t>-on board</a:t>
            </a:r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18661482-B9D1-0A4B-B5B0-8D18A5D84082}"/>
              </a:ext>
            </a:extLst>
          </p:cNvPr>
          <p:cNvSpPr/>
          <p:nvPr/>
        </p:nvSpPr>
        <p:spPr>
          <a:xfrm>
            <a:off x="6343148" y="1575723"/>
            <a:ext cx="1643062" cy="778378"/>
          </a:xfrm>
          <a:prstGeom prst="wedgeRectCallout">
            <a:avLst>
              <a:gd name="adj1" fmla="val -19930"/>
              <a:gd name="adj2" fmla="val 319118"/>
            </a:avLst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</a:t>
            </a:r>
            <a:r>
              <a:rPr lang="en-US" sz="1600" dirty="0"/>
              <a:t>-package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75A41439-95C9-C645-827E-692BBD6DCE77}"/>
              </a:ext>
            </a:extLst>
          </p:cNvPr>
          <p:cNvSpPr/>
          <p:nvPr/>
        </p:nvSpPr>
        <p:spPr>
          <a:xfrm>
            <a:off x="1946884" y="1560479"/>
            <a:ext cx="1486898" cy="778378"/>
          </a:xfrm>
          <a:prstGeom prst="wedgeRectCallout">
            <a:avLst>
              <a:gd name="adj1" fmla="val -21703"/>
              <a:gd name="adj2" fmla="val 330490"/>
            </a:avLst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tng</a:t>
            </a:r>
            <a:r>
              <a:rPr lang="en-US" dirty="0"/>
              <a:t>-schema</a:t>
            </a:r>
          </a:p>
        </p:txBody>
      </p:sp>
      <p:sp>
        <p:nvSpPr>
          <p:cNvPr id="22" name="Rectangular Callout 21">
            <a:extLst>
              <a:ext uri="{FF2B5EF4-FFF2-40B4-BE49-F238E27FC236}">
                <a16:creationId xmlns:a16="http://schemas.microsoft.com/office/drawing/2014/main" id="{B664986D-E569-5E48-81B8-0060020102D7}"/>
              </a:ext>
            </a:extLst>
          </p:cNvPr>
          <p:cNvSpPr/>
          <p:nvPr/>
        </p:nvSpPr>
        <p:spPr>
          <a:xfrm>
            <a:off x="2605742" y="2696224"/>
            <a:ext cx="1189643" cy="778378"/>
          </a:xfrm>
          <a:prstGeom prst="wedgeRectCallout">
            <a:avLst>
              <a:gd name="adj1" fmla="val -30789"/>
              <a:gd name="adj2" fmla="val 181811"/>
            </a:avLst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tng-sdk-descriptgen</a:t>
            </a:r>
            <a:endParaRPr lang="en-US" sz="1600" dirty="0"/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47E6AB76-699A-7A4C-B1A6-67F1EA553263}"/>
              </a:ext>
            </a:extLst>
          </p:cNvPr>
          <p:cNvSpPr/>
          <p:nvPr/>
        </p:nvSpPr>
        <p:spPr>
          <a:xfrm>
            <a:off x="4979033" y="2687515"/>
            <a:ext cx="981645" cy="778378"/>
          </a:xfrm>
          <a:prstGeom prst="wedgeRectCallout">
            <a:avLst>
              <a:gd name="adj1" fmla="val 2946"/>
              <a:gd name="adj2" fmla="val 174300"/>
            </a:avLst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</a:t>
            </a:r>
            <a:r>
              <a:rPr lang="en-US" sz="1600" dirty="0"/>
              <a:t>-</a:t>
            </a:r>
            <a:r>
              <a:rPr lang="en-US" sz="1600" dirty="0" err="1"/>
              <a:t>sdk</a:t>
            </a:r>
            <a:r>
              <a:rPr lang="en-US" sz="1600" dirty="0"/>
              <a:t>-validate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8DCBC8D-23AE-6243-B9D8-CB6FA1ABE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92019">
            <a:off x="8821178" y="27971"/>
            <a:ext cx="2723525" cy="113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1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validation: No more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3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Validator GUI: New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79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Validator GUI: Service topology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13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validated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53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On-board package to 5GTANGO V&amp;V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12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On-boarded to 5GTANGO successfully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08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On-board package to OSM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22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On-boarded to OSM successfully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06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B6347D-AE9A-B94F-9881-F4DEBD08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200150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19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8CAD9-332B-D544-8A2C-90E988468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5GTANGO Descriptors &amp; Package Format</a:t>
            </a:r>
          </a:p>
          <a:p>
            <a:endParaRPr lang="en-US" dirty="0"/>
          </a:p>
          <a:p>
            <a:r>
              <a:rPr lang="en-US" dirty="0"/>
              <a:t>5GTANGO SDK Tools (subset)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-workspace</a:t>
            </a:r>
          </a:p>
          <a:p>
            <a:pPr lvl="1"/>
            <a:r>
              <a:rPr lang="en-US" dirty="0" err="1"/>
              <a:t>tng-sdk-descriptorgen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-project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-validate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-package</a:t>
            </a:r>
          </a:p>
          <a:p>
            <a:endParaRPr lang="en-US" dirty="0"/>
          </a:p>
          <a:p>
            <a:r>
              <a:rPr lang="en-US" dirty="0"/>
              <a:t>5GTANGO V&amp;V or SP</a:t>
            </a:r>
          </a:p>
          <a:p>
            <a:pPr lvl="1"/>
            <a:r>
              <a:rPr lang="en-US" dirty="0"/>
              <a:t>5GTANGO portal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6AB6E-23A9-964D-917B-780ADFF1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Involved 5GTANGO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6772B-96E4-9E42-A46B-7B675C5BD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 3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7BFEDBA-5B20-1244-BFD2-39F3F05C73D2}"/>
              </a:ext>
            </a:extLst>
          </p:cNvPr>
          <p:cNvGrpSpPr/>
          <p:nvPr/>
        </p:nvGrpSpPr>
        <p:grpSpPr>
          <a:xfrm>
            <a:off x="5637229" y="2055920"/>
            <a:ext cx="6328957" cy="3882967"/>
            <a:chOff x="2181222" y="1697701"/>
            <a:chExt cx="7503677" cy="4162219"/>
          </a:xfrm>
        </p:grpSpPr>
        <p:sp>
          <p:nvSpPr>
            <p:cNvPr id="5" name="Circular Arrow 4">
              <a:extLst>
                <a:ext uri="{FF2B5EF4-FFF2-40B4-BE49-F238E27FC236}">
                  <a16:creationId xmlns:a16="http://schemas.microsoft.com/office/drawing/2014/main" id="{AABA770C-6F7F-7E4B-8C8F-0B2C05425E0E}"/>
                </a:ext>
              </a:extLst>
            </p:cNvPr>
            <p:cNvSpPr/>
            <p:nvPr/>
          </p:nvSpPr>
          <p:spPr>
            <a:xfrm>
              <a:off x="4167809" y="1730298"/>
              <a:ext cx="3667637" cy="3667637"/>
            </a:xfrm>
            <a:prstGeom prst="circularArrow">
              <a:avLst>
                <a:gd name="adj1" fmla="val 4668"/>
                <a:gd name="adj2" fmla="val 272909"/>
                <a:gd name="adj3" fmla="val 14411645"/>
                <a:gd name="adj4" fmla="val 17043356"/>
                <a:gd name="adj5" fmla="val 4847"/>
              </a:avLst>
            </a:prstGeom>
            <a:solidFill>
              <a:schemeClr val="tx1">
                <a:lumMod val="60000"/>
                <a:lumOff val="40000"/>
              </a:schemeClr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6C8B3E9-66F0-E74A-801C-4A22278B75F3}"/>
                </a:ext>
              </a:extLst>
            </p:cNvPr>
            <p:cNvGrpSpPr/>
            <p:nvPr/>
          </p:nvGrpSpPr>
          <p:grpSpPr>
            <a:xfrm>
              <a:off x="5352820" y="1748895"/>
              <a:ext cx="1297614" cy="575994"/>
              <a:chOff x="2824462" y="304839"/>
              <a:chExt cx="1297614" cy="575994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C563FA62-E181-C94F-A769-B6FF6CE6200E}"/>
                  </a:ext>
                </a:extLst>
              </p:cNvPr>
              <p:cNvSpPr/>
              <p:nvPr/>
            </p:nvSpPr>
            <p:spPr>
              <a:xfrm>
                <a:off x="2824462" y="304839"/>
                <a:ext cx="1297614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" name="Rounded Rectangle 5">
                <a:extLst>
                  <a:ext uri="{FF2B5EF4-FFF2-40B4-BE49-F238E27FC236}">
                    <a16:creationId xmlns:a16="http://schemas.microsoft.com/office/drawing/2014/main" id="{EDBE04C0-0C5B-154C-A6E6-1A61C4E99730}"/>
                  </a:ext>
                </a:extLst>
              </p:cNvPr>
              <p:cNvSpPr/>
              <p:nvPr/>
            </p:nvSpPr>
            <p:spPr>
              <a:xfrm>
                <a:off x="2852580" y="332957"/>
                <a:ext cx="1241378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Plan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004B89-6358-9941-874C-4AD6E7DD7013}"/>
                </a:ext>
              </a:extLst>
            </p:cNvPr>
            <p:cNvGrpSpPr/>
            <p:nvPr/>
          </p:nvGrpSpPr>
          <p:grpSpPr>
            <a:xfrm>
              <a:off x="5290814" y="4966555"/>
              <a:ext cx="1421625" cy="575994"/>
              <a:chOff x="2762450" y="3243530"/>
              <a:chExt cx="1421625" cy="575994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92D48E8-2BB7-5941-94D8-AF6853476C76}"/>
                  </a:ext>
                </a:extLst>
              </p:cNvPr>
              <p:cNvSpPr/>
              <p:nvPr/>
            </p:nvSpPr>
            <p:spPr>
              <a:xfrm>
                <a:off x="2762450" y="3243530"/>
                <a:ext cx="1421625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2E098287-2AE3-FE44-84A8-3B7B67C66FAA}"/>
                  </a:ext>
                </a:extLst>
              </p:cNvPr>
              <p:cNvSpPr/>
              <p:nvPr/>
            </p:nvSpPr>
            <p:spPr>
              <a:xfrm>
                <a:off x="2790568" y="3271648"/>
                <a:ext cx="1365389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Deploy</a:t>
                </a:r>
              </a:p>
            </p:txBody>
          </p:sp>
        </p:grp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6C69FBCB-53C1-4942-9750-1CD1E94B88C1}"/>
                </a:ext>
              </a:extLst>
            </p:cNvPr>
            <p:cNvSpPr/>
            <p:nvPr/>
          </p:nvSpPr>
          <p:spPr bwMode="auto">
            <a:xfrm flipH="1">
              <a:off x="7410775" y="2493658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C1C55B-D9ED-7D46-83D2-8E3D42CDF4D3}"/>
                </a:ext>
              </a:extLst>
            </p:cNvPr>
            <p:cNvGrpSpPr/>
            <p:nvPr/>
          </p:nvGrpSpPr>
          <p:grpSpPr>
            <a:xfrm>
              <a:off x="8598396" y="3311297"/>
              <a:ext cx="1086503" cy="576000"/>
              <a:chOff x="4575800" y="1798831"/>
              <a:chExt cx="1327729" cy="64440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F38DAE3-CBEC-B84D-BB46-4639B7E6141A}"/>
                  </a:ext>
                </a:extLst>
              </p:cNvPr>
              <p:cNvSpPr/>
              <p:nvPr/>
            </p:nvSpPr>
            <p:spPr>
              <a:xfrm>
                <a:off x="4575800" y="1798831"/>
                <a:ext cx="1327729" cy="6444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" name="Rounded Rectangle 7">
                <a:extLst>
                  <a:ext uri="{FF2B5EF4-FFF2-40B4-BE49-F238E27FC236}">
                    <a16:creationId xmlns:a16="http://schemas.microsoft.com/office/drawing/2014/main" id="{47541CF9-D373-444C-B98F-81505A47D712}"/>
                  </a:ext>
                </a:extLst>
              </p:cNvPr>
              <p:cNvSpPr/>
              <p:nvPr/>
            </p:nvSpPr>
            <p:spPr>
              <a:xfrm>
                <a:off x="4607257" y="1830288"/>
                <a:ext cx="1264815" cy="581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300" kern="1200"/>
                  <a:t>Test</a:t>
                </a:r>
                <a:endParaRPr lang="en-US" sz="2300" kern="1200" dirty="0"/>
              </a:p>
            </p:txBody>
          </p:sp>
        </p:grp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47DC2442-57F2-BC41-821D-4DDF5B565D40}"/>
                </a:ext>
              </a:extLst>
            </p:cNvPr>
            <p:cNvSpPr/>
            <p:nvPr/>
          </p:nvSpPr>
          <p:spPr bwMode="auto">
            <a:xfrm rot="10800000" flipH="1">
              <a:off x="7425092" y="2878811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6A3F36-E41B-1B42-B22A-3E5926928A54}"/>
                </a:ext>
              </a:extLst>
            </p:cNvPr>
            <p:cNvGrpSpPr/>
            <p:nvPr/>
          </p:nvGrpSpPr>
          <p:grpSpPr>
            <a:xfrm>
              <a:off x="6965907" y="3311303"/>
              <a:ext cx="1327729" cy="576000"/>
              <a:chOff x="4575800" y="1798831"/>
              <a:chExt cx="1327729" cy="644403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2B2C70C-EC46-AF4E-8261-39F5FFD13501}"/>
                  </a:ext>
                </a:extLst>
              </p:cNvPr>
              <p:cNvSpPr/>
              <p:nvPr/>
            </p:nvSpPr>
            <p:spPr>
              <a:xfrm>
                <a:off x="4575800" y="1798831"/>
                <a:ext cx="1327729" cy="6444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9" name="Rounded Rectangle 7">
                <a:extLst>
                  <a:ext uri="{FF2B5EF4-FFF2-40B4-BE49-F238E27FC236}">
                    <a16:creationId xmlns:a16="http://schemas.microsoft.com/office/drawing/2014/main" id="{2D410EC6-B6EF-BA4F-9234-2EBCA80732AA}"/>
                  </a:ext>
                </a:extLst>
              </p:cNvPr>
              <p:cNvSpPr/>
              <p:nvPr/>
            </p:nvSpPr>
            <p:spPr>
              <a:xfrm>
                <a:off x="4607257" y="1830288"/>
                <a:ext cx="1264815" cy="581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Develop</a:t>
                </a:r>
              </a:p>
            </p:txBody>
          </p:sp>
        </p:grpSp>
        <p:sp>
          <p:nvSpPr>
            <p:cNvPr id="20" name="Circular Arrow 19">
              <a:extLst>
                <a:ext uri="{FF2B5EF4-FFF2-40B4-BE49-F238E27FC236}">
                  <a16:creationId xmlns:a16="http://schemas.microsoft.com/office/drawing/2014/main" id="{42291446-34DD-B948-8665-243D3E2297FB}"/>
                </a:ext>
              </a:extLst>
            </p:cNvPr>
            <p:cNvSpPr/>
            <p:nvPr/>
          </p:nvSpPr>
          <p:spPr bwMode="auto">
            <a:xfrm flipH="1">
              <a:off x="2773852" y="2509156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Circular Arrow 20">
              <a:extLst>
                <a:ext uri="{FF2B5EF4-FFF2-40B4-BE49-F238E27FC236}">
                  <a16:creationId xmlns:a16="http://schemas.microsoft.com/office/drawing/2014/main" id="{4B8BA49B-1B38-C849-B85A-78F7C1C2CA89}"/>
                </a:ext>
              </a:extLst>
            </p:cNvPr>
            <p:cNvSpPr/>
            <p:nvPr/>
          </p:nvSpPr>
          <p:spPr bwMode="auto">
            <a:xfrm rot="10800000" flipH="1">
              <a:off x="2788170" y="2909807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06C5297-BCF5-0144-A6F0-FD2D71E99FF5}"/>
                </a:ext>
              </a:extLst>
            </p:cNvPr>
            <p:cNvGrpSpPr/>
            <p:nvPr/>
          </p:nvGrpSpPr>
          <p:grpSpPr>
            <a:xfrm>
              <a:off x="2181222" y="3311297"/>
              <a:ext cx="1327800" cy="575994"/>
              <a:chOff x="1151502" y="1867247"/>
              <a:chExt cx="1327800" cy="575994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75B3ED38-5C28-2D4D-A2A5-A1D5723FCB6E}"/>
                  </a:ext>
                </a:extLst>
              </p:cNvPr>
              <p:cNvSpPr/>
              <p:nvPr/>
            </p:nvSpPr>
            <p:spPr>
              <a:xfrm>
                <a:off x="1151502" y="1867247"/>
                <a:ext cx="1327800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4" name="Rounded Rectangle 11">
                <a:extLst>
                  <a:ext uri="{FF2B5EF4-FFF2-40B4-BE49-F238E27FC236}">
                    <a16:creationId xmlns:a16="http://schemas.microsoft.com/office/drawing/2014/main" id="{91B4637F-5B37-6E4E-8D79-603214C074F3}"/>
                  </a:ext>
                </a:extLst>
              </p:cNvPr>
              <p:cNvSpPr/>
              <p:nvPr/>
            </p:nvSpPr>
            <p:spPr>
              <a:xfrm>
                <a:off x="1179620" y="1895365"/>
                <a:ext cx="1271564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Monitor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F36B84-4DBA-1645-AA1E-85EB93E7C284}"/>
                </a:ext>
              </a:extLst>
            </p:cNvPr>
            <p:cNvGrpSpPr/>
            <p:nvPr/>
          </p:nvGrpSpPr>
          <p:grpSpPr>
            <a:xfrm>
              <a:off x="3687609" y="3311303"/>
              <a:ext cx="1327800" cy="575994"/>
              <a:chOff x="1151502" y="1867247"/>
              <a:chExt cx="1327800" cy="575994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FE3F582-8653-864A-8C02-8D69062F95B3}"/>
                  </a:ext>
                </a:extLst>
              </p:cNvPr>
              <p:cNvSpPr/>
              <p:nvPr/>
            </p:nvSpPr>
            <p:spPr>
              <a:xfrm>
                <a:off x="1151502" y="1867247"/>
                <a:ext cx="1327800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7" name="Rounded Rectangle 11">
                <a:extLst>
                  <a:ext uri="{FF2B5EF4-FFF2-40B4-BE49-F238E27FC236}">
                    <a16:creationId xmlns:a16="http://schemas.microsoft.com/office/drawing/2014/main" id="{B893A1AC-2A8D-AE42-AAB5-C87A6AF199AF}"/>
                  </a:ext>
                </a:extLst>
              </p:cNvPr>
              <p:cNvSpPr/>
              <p:nvPr/>
            </p:nvSpPr>
            <p:spPr>
              <a:xfrm>
                <a:off x="1179620" y="1895365"/>
                <a:ext cx="1271564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Operate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0C31AEC-136C-7E48-9AB1-60CDBA027836}"/>
                </a:ext>
              </a:extLst>
            </p:cNvPr>
            <p:cNvGrpSpPr/>
            <p:nvPr/>
          </p:nvGrpSpPr>
          <p:grpSpPr>
            <a:xfrm>
              <a:off x="3581400" y="1697701"/>
              <a:ext cx="5016996" cy="4162219"/>
              <a:chOff x="2097526" y="1562584"/>
              <a:chExt cx="5016996" cy="4162219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1B2927D-B5B1-9A49-B941-57688AA079A5}"/>
                  </a:ext>
                </a:extLst>
              </p:cNvPr>
              <p:cNvCxnSpPr/>
              <p:nvPr/>
            </p:nvCxnSpPr>
            <p:spPr bwMode="auto">
              <a:xfrm>
                <a:off x="2097526" y="1562584"/>
                <a:ext cx="5016996" cy="4162219"/>
              </a:xfrm>
              <a:prstGeom prst="line">
                <a:avLst/>
              </a:prstGeom>
              <a:noFill/>
              <a:ln w="82550" cap="flat" cmpd="sng" algn="ctr">
                <a:solidFill>
                  <a:schemeClr val="tx2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E00718-C609-1943-8DEA-C6585251DC6F}"/>
                  </a:ext>
                </a:extLst>
              </p:cNvPr>
              <p:cNvSpPr txBox="1"/>
              <p:nvPr/>
            </p:nvSpPr>
            <p:spPr>
              <a:xfrm rot="2412855">
                <a:off x="3372974" y="2508951"/>
                <a:ext cx="18202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tx2"/>
                    </a:solidFill>
                  </a:rPr>
                  <a:t>Dev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9C92D-3824-BA4F-B95A-4681E09DEFFE}"/>
                  </a:ext>
                </a:extLst>
              </p:cNvPr>
              <p:cNvSpPr txBox="1"/>
              <p:nvPr/>
            </p:nvSpPr>
            <p:spPr>
              <a:xfrm rot="2412855">
                <a:off x="3709662" y="3672859"/>
                <a:ext cx="18202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tx2"/>
                    </a:solidFill>
                  </a:rPr>
                  <a:t>Ops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4821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3229B4-2C86-FA44-AD0A-A95B4B29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service to be developed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065C5E-CFC0-A841-9772-131FAEDD63E3}"/>
              </a:ext>
            </a:extLst>
          </p:cNvPr>
          <p:cNvSpPr/>
          <p:nvPr/>
        </p:nvSpPr>
        <p:spPr>
          <a:xfrm>
            <a:off x="3030583" y="2743200"/>
            <a:ext cx="1602378" cy="154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666C1A-BAA8-8C42-BFBF-42D5BB5A9256}"/>
              </a:ext>
            </a:extLst>
          </p:cNvPr>
          <p:cNvSpPr/>
          <p:nvPr/>
        </p:nvSpPr>
        <p:spPr>
          <a:xfrm>
            <a:off x="7572103" y="2743200"/>
            <a:ext cx="1602378" cy="154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FE887A-CAE2-F94B-B822-09B2A031946F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632961" y="3513909"/>
            <a:ext cx="2939142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0574C2-F27C-F742-B9C9-FD8F72C4FA0A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9174481" y="3513909"/>
            <a:ext cx="988422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81FDA6-129C-7247-A6A1-A4E78526F1EC}"/>
              </a:ext>
            </a:extLst>
          </p:cNvPr>
          <p:cNvCxnSpPr>
            <a:cxnSpLocks/>
          </p:cNvCxnSpPr>
          <p:nvPr/>
        </p:nvCxnSpPr>
        <p:spPr>
          <a:xfrm>
            <a:off x="2042161" y="3513908"/>
            <a:ext cx="988422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C84C94-F010-9A47-98FB-388017418921}"/>
              </a:ext>
            </a:extLst>
          </p:cNvPr>
          <p:cNvSpPr txBox="1"/>
          <p:nvPr/>
        </p:nvSpPr>
        <p:spPr>
          <a:xfrm>
            <a:off x="3167968" y="4330336"/>
            <a:ext cx="159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VNF1: </a:t>
            </a:r>
            <a:r>
              <a:rPr lang="en-US" dirty="0" err="1"/>
              <a:t>HAProxy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00BF1-1956-AE4C-AF17-A0032FD931CA}"/>
              </a:ext>
            </a:extLst>
          </p:cNvPr>
          <p:cNvSpPr txBox="1"/>
          <p:nvPr/>
        </p:nvSpPr>
        <p:spPr>
          <a:xfrm>
            <a:off x="7597132" y="4284617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VNF2: Squid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CC817B-D1F3-4740-8D7C-CD761275E6C7}"/>
              </a:ext>
            </a:extLst>
          </p:cNvPr>
          <p:cNvSpPr txBox="1"/>
          <p:nvPr/>
        </p:nvSpPr>
        <p:spPr>
          <a:xfrm>
            <a:off x="1663397" y="332924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26A635-6F79-EB4E-B8E4-3B7F867D09CB}"/>
              </a:ext>
            </a:extLst>
          </p:cNvPr>
          <p:cNvSpPr txBox="1"/>
          <p:nvPr/>
        </p:nvSpPr>
        <p:spPr>
          <a:xfrm>
            <a:off x="10162903" y="332924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7E9072-6FCD-BF4C-BCEF-CD9C5E3C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069" y="2685142"/>
            <a:ext cx="1602378" cy="16451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A0D5F3-155C-F147-9A3A-E5E0383917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1964" y="2976217"/>
            <a:ext cx="1117012" cy="107538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88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A49B2D-AD37-8946-9E5B-63B4BCF4BB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201738"/>
          <a:ext cx="10515600" cy="497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BFAC3E0-CF18-0748-B153-A52392FB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NFV Package Formats SOTA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07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A49B2D-AD37-8946-9E5B-63B4BCF4BB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506901"/>
              </p:ext>
            </p:extLst>
          </p:nvPr>
        </p:nvGraphicFramePr>
        <p:xfrm>
          <a:off x="838200" y="1201738"/>
          <a:ext cx="10515600" cy="497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BFAC3E0-CF18-0748-B153-A52392FB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NFV Package Formats SOTA</a:t>
            </a:r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CEFDB063-6DA0-C247-9F34-59847BE2EB39}"/>
              </a:ext>
            </a:extLst>
          </p:cNvPr>
          <p:cNvSpPr/>
          <p:nvPr/>
        </p:nvSpPr>
        <p:spPr>
          <a:xfrm>
            <a:off x="6010834" y="1873997"/>
            <a:ext cx="1452283" cy="36307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0899A-5339-2142-A034-DABD927D8131}"/>
              </a:ext>
            </a:extLst>
          </p:cNvPr>
          <p:cNvSpPr txBox="1"/>
          <p:nvPr/>
        </p:nvSpPr>
        <p:spPr>
          <a:xfrm>
            <a:off x="2631140" y="1412332"/>
            <a:ext cx="3379694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Package format implementations claim to be ”aligned”, but NONE of them is fully compatible.</a:t>
            </a:r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F3273D4F-1DAF-E24B-87A0-1C9D9455D057}"/>
              </a:ext>
            </a:extLst>
          </p:cNvPr>
          <p:cNvSpPr/>
          <p:nvPr/>
        </p:nvSpPr>
        <p:spPr>
          <a:xfrm>
            <a:off x="10381130" y="2151529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891997C7-4B2B-1643-A583-525EFDBA7960}"/>
              </a:ext>
            </a:extLst>
          </p:cNvPr>
          <p:cNvSpPr/>
          <p:nvPr/>
        </p:nvSpPr>
        <p:spPr>
          <a:xfrm>
            <a:off x="10381130" y="3429373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BB37AA42-1875-0F40-8F4C-88E48D078148}"/>
              </a:ext>
            </a:extLst>
          </p:cNvPr>
          <p:cNvSpPr/>
          <p:nvPr/>
        </p:nvSpPr>
        <p:spPr>
          <a:xfrm>
            <a:off x="10381130" y="4707217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5FF21-19E6-CE4F-94E0-90C18898A2F3}"/>
              </a:ext>
            </a:extLst>
          </p:cNvPr>
          <p:cNvSpPr txBox="1"/>
          <p:nvPr/>
        </p:nvSpPr>
        <p:spPr>
          <a:xfrm rot="5400000">
            <a:off x="10155582" y="3500368"/>
            <a:ext cx="202710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Incompatible!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31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A97B8C-DE3E-8E4B-9961-4AF9728B2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5GTANGO package format aims to support different descriptor types (OSM, 5GTANGO, SONATA, …) </a:t>
            </a:r>
          </a:p>
          <a:p>
            <a:endParaRPr lang="en-US" dirty="0"/>
          </a:p>
          <a:p>
            <a:r>
              <a:rPr lang="en-US" dirty="0"/>
              <a:t>All additional features are optional and implemented in a way that keeps the package format backwards compatible to ETSI SOL004</a:t>
            </a:r>
          </a:p>
          <a:p>
            <a:endParaRPr lang="en-US" dirty="0"/>
          </a:p>
          <a:p>
            <a:r>
              <a:rPr lang="en-US" dirty="0"/>
              <a:t>5GTANGO SDK provides a set of tools to generate standard compliant packages from existing artifacts and descriptors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70C15C-FE7E-1545-8E8A-6BA15878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5GTANGO Package Format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49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Package format might change, package creation is complex</a:t>
            </a:r>
          </a:p>
          <a:p>
            <a:r>
              <a:rPr lang="en-US" dirty="0"/>
              <a:t>Solution: Single tool for packaging/</a:t>
            </a:r>
            <a:r>
              <a:rPr lang="en-US" dirty="0" err="1"/>
              <a:t>unpackaging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part of 5GTANGO SDK</a:t>
            </a:r>
          </a:p>
          <a:p>
            <a:pPr lvl="1"/>
            <a:r>
              <a:rPr lang="en-US" dirty="0"/>
              <a:t>Abstracts the actual package format</a:t>
            </a:r>
          </a:p>
          <a:p>
            <a:pPr lvl="1"/>
            <a:r>
              <a:rPr lang="en-US" dirty="0"/>
              <a:t>Automates checksum calculation, format validation, …</a:t>
            </a:r>
          </a:p>
          <a:p>
            <a:pPr lvl="1"/>
            <a:r>
              <a:rPr lang="en-US" dirty="0"/>
              <a:t>Not only CLI, but also micro-service with REST interface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Packaging/</a:t>
            </a:r>
            <a:r>
              <a:rPr lang="en-US" dirty="0" err="1"/>
              <a:t>Unpackaging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703" y="4342490"/>
            <a:ext cx="1804594" cy="1561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82" y="4372083"/>
            <a:ext cx="1182757" cy="11827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11556" y="4386975"/>
            <a:ext cx="1490870" cy="115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tng</a:t>
            </a:r>
            <a:r>
              <a:rPr lang="en-US" dirty="0"/>
              <a:t>-package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7685178" y="4386975"/>
            <a:ext cx="1490870" cy="115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tng</a:t>
            </a:r>
            <a:r>
              <a:rPr lang="en-US" dirty="0"/>
              <a:t>-package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123577" y="4386975"/>
            <a:ext cx="1620187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SP/V&amp;V/</a:t>
            </a:r>
          </a:p>
          <a:p>
            <a:pPr algn="ctr"/>
            <a:r>
              <a:rPr lang="en-US" dirty="0"/>
              <a:t>Catalogue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275977" y="4539375"/>
            <a:ext cx="1639031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SP/V&amp;V/</a:t>
            </a:r>
          </a:p>
          <a:p>
            <a:pPr algn="ctr"/>
            <a:r>
              <a:rPr lang="en-US" dirty="0"/>
              <a:t>Catalogue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28377" y="4691775"/>
            <a:ext cx="1700869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OSM/5GTANGO</a:t>
            </a:r>
          </a:p>
          <a:p>
            <a:pPr algn="ctr"/>
            <a:r>
              <a:rPr lang="en-US" dirty="0"/>
              <a:t>Catalogue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74539" y="4963461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502426" y="4970609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748161" y="4970609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186561" y="4963461"/>
            <a:ext cx="937017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87320" y="4571270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96865" y="456270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60740" y="456270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unpack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186561" y="4533950"/>
            <a:ext cx="63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2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3808648"/>
            <a:ext cx="10515600" cy="236831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Compatible</a:t>
            </a:r>
            <a:r>
              <a:rPr lang="en-US" dirty="0"/>
              <a:t> to ETSI SOL004 (and thus to  TOSCA CSAR)</a:t>
            </a:r>
          </a:p>
          <a:p>
            <a:r>
              <a:rPr lang="en-US" dirty="0"/>
              <a:t>Concept: Allow to package almost everything</a:t>
            </a:r>
          </a:p>
          <a:p>
            <a:pPr lvl="1"/>
            <a:r>
              <a:rPr lang="en-US" dirty="0"/>
              <a:t>(packages are just containers, we don’t care about semantics of their contents)</a:t>
            </a:r>
          </a:p>
          <a:p>
            <a:r>
              <a:rPr lang="en-US" dirty="0"/>
              <a:t>Innovations: Layering, references, tooling</a:t>
            </a:r>
          </a:p>
          <a:p>
            <a:r>
              <a:rPr lang="en-US" dirty="0">
                <a:solidFill>
                  <a:schemeClr val="accent2"/>
                </a:solidFill>
              </a:rPr>
              <a:t>Goal: Design the most generic, reusable, feature complete, and compatible package format in the NFV landscape!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Package details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91" y="1325059"/>
            <a:ext cx="6074465" cy="231408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43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 and REST interface</a:t>
            </a:r>
          </a:p>
          <a:p>
            <a:r>
              <a:rPr lang="en-US" dirty="0"/>
              <a:t>Plug-able storage </a:t>
            </a:r>
            <a:r>
              <a:rPr lang="en-US" dirty="0" err="1"/>
              <a:t>backends</a:t>
            </a:r>
            <a:r>
              <a:rPr lang="en-US" dirty="0"/>
              <a:t> (e.g. filesystem, </a:t>
            </a:r>
            <a:r>
              <a:rPr lang="en-US" dirty="0" err="1"/>
              <a:t>catalouge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 err="1"/>
              <a:t>Async</a:t>
            </a:r>
            <a:r>
              <a:rPr lang="en-US" dirty="0"/>
              <a:t>. REST interface w. callbacks (optional, helpful for fat packages)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Packaging/</a:t>
            </a:r>
            <a:r>
              <a:rPr lang="en-US" dirty="0" err="1"/>
              <a:t>Unpackaging</a:t>
            </a:r>
            <a:r>
              <a:rPr lang="en-US" dirty="0"/>
              <a:t>: Design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626930" y="3025312"/>
            <a:ext cx="4938141" cy="2550540"/>
            <a:chOff x="3980934" y="3025312"/>
            <a:chExt cx="4938141" cy="2550540"/>
          </a:xfrm>
        </p:grpSpPr>
        <p:sp>
          <p:nvSpPr>
            <p:cNvPr id="5" name="Rectangle 4"/>
            <p:cNvSpPr/>
            <p:nvPr/>
          </p:nvSpPr>
          <p:spPr>
            <a:xfrm>
              <a:off x="4591997" y="3025314"/>
              <a:ext cx="2256063" cy="25505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tng</a:t>
              </a:r>
              <a:r>
                <a:rPr lang="en-US" dirty="0"/>
                <a:t>-package</a:t>
              </a:r>
            </a:p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3638036" y="3368212"/>
              <a:ext cx="1177474" cy="4916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CLI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3638036" y="4741276"/>
              <a:ext cx="1177474" cy="49167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REST</a:t>
              </a: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5938013" y="4054743"/>
              <a:ext cx="2550539" cy="49167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 backend plugin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20130" y="3025312"/>
              <a:ext cx="1385332" cy="77143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file sys.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33743" y="3914864"/>
              <a:ext cx="1385332" cy="77143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catalogue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33743" y="4804416"/>
              <a:ext cx="1385332" cy="771436"/>
            </a:xfrm>
            <a:prstGeom prst="rect">
              <a:avLst/>
            </a:prstGeom>
            <a:solidFill>
              <a:schemeClr val="accent4">
                <a:alpha val="63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OSM</a:t>
              </a:r>
              <a:endParaRPr lang="en-US" dirty="0"/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32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0C2432-9870-CC4D-B680-22EC9CD23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5GTANGO SDK aims to be OSM compatible!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5GTANGO package format specification is available online:</a:t>
            </a:r>
          </a:p>
          <a:p>
            <a:pPr lvl="1"/>
            <a:r>
              <a:rPr lang="en-US" dirty="0">
                <a:hlinkClick r:id="rId2"/>
              </a:rPr>
              <a:t>http://tiny.cc/5GTANGO-pkg-spec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Tool design completed, implementation ongoing, all open source:</a:t>
            </a:r>
          </a:p>
          <a:p>
            <a:pPr lvl="1"/>
            <a:r>
              <a:rPr lang="en-US" dirty="0">
                <a:hlinkClick r:id="rId3"/>
              </a:rPr>
              <a:t>https://github.com/sonata-nfv/tng-sdk-package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First release: July 2018!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90F9B9-C513-844C-92C9-E10F5572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and Outlook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29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5414963"/>
            <a:ext cx="12126790" cy="1077996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WP4: 5GTANGO SDK Demonstration</a:t>
            </a:r>
            <a:br>
              <a:rPr lang="en-GB" sz="4400" b="1" dirty="0"/>
            </a:br>
            <a:r>
              <a:rPr lang="en-US" sz="3600" dirty="0"/>
              <a:t>Manuel Peuster, Stefan Schneider </a:t>
            </a:r>
            <a:br>
              <a:rPr lang="en-US" sz="3600" dirty="0"/>
            </a:br>
            <a:r>
              <a:rPr lang="en-US" sz="3600" dirty="0"/>
              <a:t>Paderborn University</a:t>
            </a:r>
          </a:p>
        </p:txBody>
      </p:sp>
    </p:spTree>
    <p:extLst>
      <p:ext uri="{BB962C8B-B14F-4D97-AF65-F5344CB8AC3E}">
        <p14:creationId xmlns:p14="http://schemas.microsoft.com/office/powerpoint/2010/main" val="3537405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10C9D2FB-8EFA-C149-9D2D-8C303111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7" y="3575389"/>
            <a:ext cx="4073525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EEC754-77D2-CA4F-A19F-579BC1C04B3F}"/>
              </a:ext>
            </a:extLst>
          </p:cNvPr>
          <p:cNvSpPr txBox="1"/>
          <p:nvPr/>
        </p:nvSpPr>
        <p:spPr>
          <a:xfrm>
            <a:off x="4175655" y="2741272"/>
            <a:ext cx="6475413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b="1" cap="all" dirty="0">
                <a:solidFill>
                  <a:srgbClr val="C00000"/>
                </a:solidFill>
              </a:rPr>
              <a:t>5G DEVELOPMENT AND VALIDATION PLATFORM FOR GLOBAL INDUSTRY-SPECIFIC NETWORK SERVICES AND APPS</a:t>
            </a:r>
          </a:p>
          <a:p>
            <a:pPr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156BFDEF-F55D-FB4F-A770-E123E0A5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90" y="3592913"/>
            <a:ext cx="23637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2314FC-5E85-AA43-BC68-785461E7F94E}"/>
              </a:ext>
            </a:extLst>
          </p:cNvPr>
          <p:cNvCxnSpPr>
            <a:cxnSpLocks/>
          </p:cNvCxnSpPr>
          <p:nvPr/>
        </p:nvCxnSpPr>
        <p:spPr>
          <a:xfrm>
            <a:off x="4298950" y="3575389"/>
            <a:ext cx="0" cy="2291442"/>
          </a:xfrm>
          <a:prstGeom prst="line">
            <a:avLst/>
          </a:prstGeom>
          <a:ln w="698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276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DC8927E-92BD-8E41-90C7-334C8F7A6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E1DAB-E077-2F44-A00A-EE14B7A7A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08999">
            <a:off x="1270379" y="3553568"/>
            <a:ext cx="6124744" cy="254814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387470D-189A-4149-A907-E74452654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6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 txBox="1">
            <a:spLocks/>
          </p:cNvSpPr>
          <p:nvPr/>
        </p:nvSpPr>
        <p:spPr>
          <a:xfrm>
            <a:off x="8983980" y="3472096"/>
            <a:ext cx="2887980" cy="2659380"/>
          </a:xfrm>
          <a:prstGeom prst="rect">
            <a:avLst/>
          </a:prstGeom>
          <a:solidFill>
            <a:srgbClr val="FEF6E3"/>
          </a:solidFill>
          <a:ln w="19050" cap="flat" cmpd="sng" algn="ctr">
            <a:solidFill>
              <a:schemeClr val="accent3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b="1" dirty="0" err="1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workspace.yml</a:t>
            </a: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Font typeface="Arial"/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Font typeface="Arial"/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"/>
          <a:stretch/>
        </p:blipFill>
        <p:spPr>
          <a:xfrm>
            <a:off x="9083782" y="3992880"/>
            <a:ext cx="2688375" cy="1998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49030D-A16A-4244-B647-302BE13E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Initialize 5GTANGO SDK workspace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3648110" y="3652544"/>
            <a:ext cx="206411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-workspace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491921" y="374390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382" y="1333500"/>
            <a:ext cx="2399558" cy="2659380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en-US" b="1" dirty="0" err="1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tng</a:t>
            </a:r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-workspace</a:t>
            </a:r>
          </a:p>
          <a:p>
            <a:pPr marL="0" indent="0" algn="ctr"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6511" y="1821757"/>
            <a:ext cx="2019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tng</a:t>
            </a:r>
            <a:r>
              <a:rPr lang="en-US" dirty="0"/>
              <a:t>-workspace/</a:t>
            </a:r>
          </a:p>
          <a:p>
            <a:r>
              <a:rPr lang="en-US" dirty="0"/>
              <a:t>├── catalogues</a:t>
            </a:r>
          </a:p>
          <a:p>
            <a:r>
              <a:rPr lang="en-US" dirty="0"/>
              <a:t>├── configuration</a:t>
            </a:r>
          </a:p>
          <a:p>
            <a:r>
              <a:rPr lang="en-US" dirty="0"/>
              <a:t>├── platforms</a:t>
            </a:r>
          </a:p>
          <a:p>
            <a:r>
              <a:rPr lang="en-US" dirty="0"/>
              <a:t>├── projects</a:t>
            </a:r>
          </a:p>
          <a:p>
            <a:r>
              <a:rPr lang="en-US" dirty="0"/>
              <a:t>│   └── </a:t>
            </a:r>
            <a:r>
              <a:rPr lang="en-US" dirty="0" err="1"/>
              <a:t>config.yml</a:t>
            </a:r>
            <a:endParaRPr lang="en-US" dirty="0"/>
          </a:p>
          <a:p>
            <a:r>
              <a:rPr lang="en-US" dirty="0"/>
              <a:t>└── </a:t>
            </a:r>
            <a:r>
              <a:rPr lang="en-US" dirty="0" err="1"/>
              <a:t>workspace.yml</a:t>
            </a:r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5938480" y="370711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2392221" y="3534500"/>
            <a:ext cx="80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5836683" y="3522453"/>
            <a:ext cx="80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37849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62" r="11505"/>
          <a:stretch/>
        </p:blipFill>
        <p:spPr>
          <a:xfrm>
            <a:off x="3576181" y="2678395"/>
            <a:ext cx="3688081" cy="2687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49030D-A16A-4244-B647-302BE13E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Initial descriptor &amp; project generation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491921" y="374390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2379619" y="3275903"/>
            <a:ext cx="1120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high-level info</a:t>
            </a:r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2D585C94-1D8A-3544-B04E-A6CAF30A8702}"/>
              </a:ext>
            </a:extLst>
          </p:cNvPr>
          <p:cNvSpPr/>
          <p:nvPr/>
        </p:nvSpPr>
        <p:spPr>
          <a:xfrm>
            <a:off x="9108676" y="2892611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project.yml</a:t>
            </a:r>
            <a:endParaRPr lang="en-US" dirty="0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6C27FE2A-4C7E-1A4D-B570-BBA908C257FF}"/>
              </a:ext>
            </a:extLst>
          </p:cNvPr>
          <p:cNvSpPr/>
          <p:nvPr/>
        </p:nvSpPr>
        <p:spPr>
          <a:xfrm>
            <a:off x="8554011" y="3802111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nsd.yml</a:t>
            </a:r>
            <a:endParaRPr lang="en-US" dirty="0"/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6EAE23E5-4D9B-D046-9049-BFFE4611E878}"/>
              </a:ext>
            </a:extLst>
          </p:cNvPr>
          <p:cNvSpPr/>
          <p:nvPr/>
        </p:nvSpPr>
        <p:spPr>
          <a:xfrm>
            <a:off x="10038944" y="38078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vnfd.yml</a:t>
            </a:r>
            <a:endParaRPr lang="en-US" dirty="0"/>
          </a:p>
        </p:txBody>
      </p: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9AEAD0F7-8B39-B546-90D3-46C8002F6204}"/>
              </a:ext>
            </a:extLst>
          </p:cNvPr>
          <p:cNvSpPr/>
          <p:nvPr/>
        </p:nvSpPr>
        <p:spPr>
          <a:xfrm>
            <a:off x="10191344" y="39602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F2344E4A-DEE0-DA46-8475-59B2830E2E56}"/>
              </a:ext>
            </a:extLst>
          </p:cNvPr>
          <p:cNvSpPr/>
          <p:nvPr/>
        </p:nvSpPr>
        <p:spPr>
          <a:xfrm>
            <a:off x="10343744" y="41126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8449858" y="2678395"/>
            <a:ext cx="3371301" cy="2487677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7413802" y="37324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7320711" y="3452521"/>
            <a:ext cx="102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</a:t>
            </a:r>
          </a:p>
        </p:txBody>
      </p:sp>
    </p:spTree>
    <p:extLst>
      <p:ext uri="{BB962C8B-B14F-4D97-AF65-F5344CB8AC3E}">
        <p14:creationId xmlns:p14="http://schemas.microsoft.com/office/powerpoint/2010/main" val="13543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0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20E0A-9F94-4C4C-B0FC-F26378CC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Manipulate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8</a:t>
            </a:fld>
            <a:endParaRPr lang="en-US"/>
          </a:p>
        </p:txBody>
      </p:sp>
      <p:sp>
        <p:nvSpPr>
          <p:cNvPr id="21" name="Snip Single Corner Rectangle 20">
            <a:extLst>
              <a:ext uri="{FF2B5EF4-FFF2-40B4-BE49-F238E27FC236}">
                <a16:creationId xmlns:a16="http://schemas.microsoft.com/office/drawing/2014/main" id="{08555499-8047-FF42-BEBB-13AA40C2B157}"/>
              </a:ext>
            </a:extLst>
          </p:cNvPr>
          <p:cNvSpPr/>
          <p:nvPr/>
        </p:nvSpPr>
        <p:spPr>
          <a:xfrm>
            <a:off x="8753342" y="2904517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project.yml</a:t>
            </a:r>
            <a:endParaRPr lang="en-US" sz="1600" dirty="0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8245481" y="3678237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nsd.yml</a:t>
            </a:r>
            <a:endParaRPr lang="en-US" sz="1600" dirty="0"/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82D8EB6C-CA35-794A-912B-D2830A51999E}"/>
              </a:ext>
            </a:extLst>
          </p:cNvPr>
          <p:cNvSpPr/>
          <p:nvPr/>
        </p:nvSpPr>
        <p:spPr>
          <a:xfrm>
            <a:off x="9605112" y="3683114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vnfd.yml</a:t>
            </a:r>
            <a:endParaRPr lang="en-US" sz="1600" dirty="0"/>
          </a:p>
        </p:txBody>
      </p:sp>
      <p:sp>
        <p:nvSpPr>
          <p:cNvPr id="24" name="Snip Single Corner Rectangle 23">
            <a:extLst>
              <a:ext uri="{FF2B5EF4-FFF2-40B4-BE49-F238E27FC236}">
                <a16:creationId xmlns:a16="http://schemas.microsoft.com/office/drawing/2014/main" id="{DDF987E6-C6E7-5649-9C4C-AA5065D94D6E}"/>
              </a:ext>
            </a:extLst>
          </p:cNvPr>
          <p:cNvSpPr/>
          <p:nvPr/>
        </p:nvSpPr>
        <p:spPr>
          <a:xfrm>
            <a:off x="9744652" y="3812762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25" name="Snip Single Corner Rectangle 24">
            <a:extLst>
              <a:ext uri="{FF2B5EF4-FFF2-40B4-BE49-F238E27FC236}">
                <a16:creationId xmlns:a16="http://schemas.microsoft.com/office/drawing/2014/main" id="{B10D8AE7-84AC-5942-866C-1522A9A7D93B}"/>
              </a:ext>
            </a:extLst>
          </p:cNvPr>
          <p:cNvSpPr/>
          <p:nvPr/>
        </p:nvSpPr>
        <p:spPr>
          <a:xfrm>
            <a:off x="9884192" y="3942409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6056792-E801-2C44-97BD-7CC3E8CC0DBE}"/>
              </a:ext>
            </a:extLst>
          </p:cNvPr>
          <p:cNvSpPr/>
          <p:nvPr/>
        </p:nvSpPr>
        <p:spPr>
          <a:xfrm>
            <a:off x="8150117" y="2722281"/>
            <a:ext cx="3086822" cy="2116290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DA28413-7414-2C4B-B2B4-034EE514D348}"/>
              </a:ext>
            </a:extLst>
          </p:cNvPr>
          <p:cNvSpPr/>
          <p:nvPr/>
        </p:nvSpPr>
        <p:spPr>
          <a:xfrm>
            <a:off x="5065223" y="2843038"/>
            <a:ext cx="554665" cy="69593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4392279" y="3680789"/>
            <a:ext cx="189992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-package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7B4A95CE-E69D-AD48-89E9-AAE8DB5C6737}"/>
              </a:ext>
            </a:extLst>
          </p:cNvPr>
          <p:cNvSpPr/>
          <p:nvPr/>
        </p:nvSpPr>
        <p:spPr>
          <a:xfrm>
            <a:off x="6639489" y="37804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3144449" y="37804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159F1-49DE-334A-834A-30FAD42BB928}"/>
              </a:ext>
            </a:extLst>
          </p:cNvPr>
          <p:cNvSpPr txBox="1"/>
          <p:nvPr/>
        </p:nvSpPr>
        <p:spPr>
          <a:xfrm>
            <a:off x="5505726" y="2910465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3040975" y="3538375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5307B6-F1B0-AD4E-8967-995DA49EB45F}"/>
              </a:ext>
            </a:extLst>
          </p:cNvPr>
          <p:cNvSpPr txBox="1"/>
          <p:nvPr/>
        </p:nvSpPr>
        <p:spPr>
          <a:xfrm>
            <a:off x="6578011" y="3557944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42" name="Snip Single Corner Rectangle 41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4719176" y="2036378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LICENSE.txt</a:t>
            </a:r>
          </a:p>
        </p:txBody>
      </p:sp>
    </p:spTree>
    <p:extLst>
      <p:ext uri="{BB962C8B-B14F-4D97-AF65-F5344CB8AC3E}">
        <p14:creationId xmlns:p14="http://schemas.microsoft.com/office/powerpoint/2010/main" val="222568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FF2BC-F674-8F40-863E-6F631976D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Switch to prepared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D9007-6744-E742-81E7-C9C3DA3A21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9367B57-7E45-4241-992A-49A4A53DC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530" y="1503294"/>
            <a:ext cx="3049270" cy="1319754"/>
          </a:xfrm>
          <a:prstGeom prst="rect">
            <a:avLst/>
          </a:prstGeom>
        </p:spPr>
      </p:pic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2D585C94-1D8A-3544-B04E-A6CAF30A8702}"/>
              </a:ext>
            </a:extLst>
          </p:cNvPr>
          <p:cNvSpPr/>
          <p:nvPr/>
        </p:nvSpPr>
        <p:spPr>
          <a:xfrm>
            <a:off x="5131036" y="3040218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project.yml</a:t>
            </a:r>
            <a:endParaRPr lang="en-US" dirty="0"/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6C27FE2A-4C7E-1A4D-B570-BBA908C257FF}"/>
              </a:ext>
            </a:extLst>
          </p:cNvPr>
          <p:cNvSpPr/>
          <p:nvPr/>
        </p:nvSpPr>
        <p:spPr>
          <a:xfrm>
            <a:off x="4576371" y="3949718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nsd.yml</a:t>
            </a:r>
            <a:endParaRPr lang="en-US" dirty="0"/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6EAE23E5-4D9B-D046-9049-BFFE4611E878}"/>
              </a:ext>
            </a:extLst>
          </p:cNvPr>
          <p:cNvSpPr/>
          <p:nvPr/>
        </p:nvSpPr>
        <p:spPr>
          <a:xfrm>
            <a:off x="6061304" y="39554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vnfd.yml</a:t>
            </a:r>
            <a:endParaRPr lang="en-US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9AEAD0F7-8B39-B546-90D3-46C8002F6204}"/>
              </a:ext>
            </a:extLst>
          </p:cNvPr>
          <p:cNvSpPr/>
          <p:nvPr/>
        </p:nvSpPr>
        <p:spPr>
          <a:xfrm>
            <a:off x="6213704" y="41078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F2344E4A-DEE0-DA46-8475-59B2830E2E56}"/>
              </a:ext>
            </a:extLst>
          </p:cNvPr>
          <p:cNvSpPr/>
          <p:nvPr/>
        </p:nvSpPr>
        <p:spPr>
          <a:xfrm>
            <a:off x="6366104" y="42602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4472218" y="2826002"/>
            <a:ext cx="3371301" cy="2487677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481298B8-91B4-5649-AF95-ED481271F7D4}"/>
              </a:ext>
            </a:extLst>
          </p:cNvPr>
          <p:cNvSpPr/>
          <p:nvPr/>
        </p:nvSpPr>
        <p:spPr>
          <a:xfrm rot="10800000">
            <a:off x="8767518" y="3304493"/>
            <a:ext cx="1097280" cy="1147093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A2DD2D8D-F4C4-564F-B3D8-41D24D8F962D}"/>
              </a:ext>
            </a:extLst>
          </p:cNvPr>
          <p:cNvSpPr/>
          <p:nvPr/>
        </p:nvSpPr>
        <p:spPr>
          <a:xfrm>
            <a:off x="2699823" y="3895206"/>
            <a:ext cx="1361440" cy="56152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B595F-3F77-BA40-8F4A-E62BF8866CA4}"/>
              </a:ext>
            </a:extLst>
          </p:cNvPr>
          <p:cNvSpPr txBox="1"/>
          <p:nvPr/>
        </p:nvSpPr>
        <p:spPr>
          <a:xfrm>
            <a:off x="9011358" y="43840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1246630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ojo n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9265</TotalTime>
  <Words>1063</Words>
  <Application>Microsoft Macintosh PowerPoint</Application>
  <PresentationFormat>Widescreen</PresentationFormat>
  <Paragraphs>290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Mangal</vt:lpstr>
      <vt:lpstr>Office Theme</vt:lpstr>
      <vt:lpstr>WP4: 5GTANGO SDK Demonstration Presenter: Manuel Peuster (Paderborn University) </vt:lpstr>
      <vt:lpstr>SDK demo: Let’s develop a network service!</vt:lpstr>
      <vt:lpstr>PowerPoint Presentation</vt:lpstr>
      <vt:lpstr>Network service to be developed</vt:lpstr>
      <vt:lpstr>PowerPoint Presentation</vt:lpstr>
      <vt:lpstr>Step 1: Initialize 5GTANGO SDK workspace</vt:lpstr>
      <vt:lpstr>Step 2: Initial descriptor &amp; project generation</vt:lpstr>
      <vt:lpstr>Step 3: Manipulate project</vt:lpstr>
      <vt:lpstr>Step 4: Switch to prepared project</vt:lpstr>
      <vt:lpstr>Step 5: Find bugs using tng-validate</vt:lpstr>
      <vt:lpstr>Step 6: Analyze the validated service in GUI</vt:lpstr>
      <vt:lpstr>Step 7: Package validated service</vt:lpstr>
      <vt:lpstr>Step 8: On-board to 5GTANGO and OSM</vt:lpstr>
      <vt:lpstr>Ready for instantiation!</vt:lpstr>
      <vt:lpstr>5GTANGO SDK: Key takeaways</vt:lpstr>
      <vt:lpstr>Q&amp;A</vt:lpstr>
      <vt:lpstr>Demo Screenshots</vt:lpstr>
      <vt:lpstr>Starting point: Xubuntu 18.04 VM</vt:lpstr>
      <vt:lpstr>Initialize workspace</vt:lpstr>
      <vt:lpstr>Descriptor generation: Enter high-level info</vt:lpstr>
      <vt:lpstr>Descriptor generation: Generated descriptors</vt:lpstr>
      <vt:lpstr>Status of generated project</vt:lpstr>
      <vt:lpstr>Add license file to project</vt:lpstr>
      <vt:lpstr>Switch to prepared project</vt:lpstr>
      <vt:lpstr>Network service descriptor</vt:lpstr>
      <vt:lpstr>Descriptor validation: Syntax error (vendorr)</vt:lpstr>
      <vt:lpstr>Descriptor validation: Integrity error (de.5gtango)</vt:lpstr>
      <vt:lpstr>Descriptor validation: Topology error (conn. point)</vt:lpstr>
      <vt:lpstr>Descriptor validation: Custom rule</vt:lpstr>
      <vt:lpstr>Descriptor validation: No more errors</vt:lpstr>
      <vt:lpstr>Validator GUI: New validation</vt:lpstr>
      <vt:lpstr>Validator GUI: Service topology overview</vt:lpstr>
      <vt:lpstr>Package validated project</vt:lpstr>
      <vt:lpstr>On-board package to 5GTANGO V&amp;V</vt:lpstr>
      <vt:lpstr>On-boarded to 5GTANGO successfully</vt:lpstr>
      <vt:lpstr>On-board package to OSM</vt:lpstr>
      <vt:lpstr>On-boarded to OSM successfully</vt:lpstr>
      <vt:lpstr>Backup slides</vt:lpstr>
      <vt:lpstr>Involved 5GTANGO components</vt:lpstr>
      <vt:lpstr>NFV Package Formats SOTA</vt:lpstr>
      <vt:lpstr>NFV Package Formats SOTA</vt:lpstr>
      <vt:lpstr>5GTANGO Package Format</vt:lpstr>
      <vt:lpstr>Packaging/Unpackaging</vt:lpstr>
      <vt:lpstr>Step 7: Package details</vt:lpstr>
      <vt:lpstr>Packaging/Unpackaging: Design</vt:lpstr>
      <vt:lpstr>Status and Outlook</vt:lpstr>
      <vt:lpstr>WP4: 5GTANGO SDK Demonstration Manuel Peuster, Stefan Schneider  Paderborn University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Communications and Dissemination Q4 ‘15</dc:title>
  <dc:creator>Iris Finkelstein-Sagi</dc:creator>
  <cp:lastModifiedBy>Manuel Peuster</cp:lastModifiedBy>
  <cp:revision>855</cp:revision>
  <dcterms:created xsi:type="dcterms:W3CDTF">2015-10-26T08:21:16Z</dcterms:created>
  <dcterms:modified xsi:type="dcterms:W3CDTF">2018-09-13T13:36:48Z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_readonly">
    <vt:lpwstr/>
  </property>
  <property fmtid="{D5CDD505-2E9C-101B-9397-08002B2CF9AE}" pid="4" name="_change">
    <vt:lpwstr/>
  </property>
  <property fmtid="{D5CDD505-2E9C-101B-9397-08002B2CF9AE}" pid="5" name="_full-control">
    <vt:lpwstr/>
  </property>
  <property fmtid="{D5CDD505-2E9C-101B-9397-08002B2CF9AE}" pid="6" name="sflag">
    <vt:lpwstr>1495534017</vt:lpwstr>
  </property>
</Properties>
</file>